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ora Medium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bril Fatface"/>
      <p:regular r:id="rId34"/>
    </p:embeddedFont>
    <p:embeddedFont>
      <p:font typeface="Griffy"/>
      <p:regular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Barlow Condensed"/>
      <p:regular r:id="rId40"/>
      <p:bold r:id="rId41"/>
      <p:italic r:id="rId42"/>
      <p:boldItalic r:id="rId43"/>
    </p:embeddedFont>
    <p:embeddedFont>
      <p:font typeface="Lora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  <p:embeddedFont>
      <p:font typeface="IBM Plex Mono"/>
      <p:regular r:id="rId52"/>
      <p:bold r:id="rId53"/>
      <p:italic r:id="rId54"/>
      <p:boldItalic r:id="rId55"/>
    </p:embeddedFont>
    <p:embeddedFont>
      <p:font typeface="Homemade Appl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ggti3LKDr40/Dl+SzRimslisUO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regular.fntdata"/><Relationship Id="rId42" Type="http://schemas.openxmlformats.org/officeDocument/2006/relationships/font" Target="fonts/BarlowCondensed-italic.fntdata"/><Relationship Id="rId41" Type="http://schemas.openxmlformats.org/officeDocument/2006/relationships/font" Target="fonts/BarlowCondensed-bold.fntdata"/><Relationship Id="rId44" Type="http://schemas.openxmlformats.org/officeDocument/2006/relationships/font" Target="fonts/Lora-regular.fntdata"/><Relationship Id="rId43" Type="http://schemas.openxmlformats.org/officeDocument/2006/relationships/font" Target="fonts/BarlowCondensed-boldItalic.fntdata"/><Relationship Id="rId46" Type="http://schemas.openxmlformats.org/officeDocument/2006/relationships/font" Target="fonts/Lora-italic.fntdata"/><Relationship Id="rId45" Type="http://schemas.openxmlformats.org/officeDocument/2006/relationships/font" Target="fonts/Lor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Light-regular.fntdata"/><Relationship Id="rId47" Type="http://schemas.openxmlformats.org/officeDocument/2006/relationships/font" Target="fonts/Lora-boldItalic.fntdata"/><Relationship Id="rId49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Griffy-regular.fntdata"/><Relationship Id="rId34" Type="http://schemas.openxmlformats.org/officeDocument/2006/relationships/font" Target="fonts/AbrilFatface-regular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LoraMedium-regular.fntdata"/><Relationship Id="rId25" Type="http://schemas.openxmlformats.org/officeDocument/2006/relationships/slide" Target="slides/slide20.xml"/><Relationship Id="rId28" Type="http://schemas.openxmlformats.org/officeDocument/2006/relationships/font" Target="fonts/LoraMedium-italic.fntdata"/><Relationship Id="rId27" Type="http://schemas.openxmlformats.org/officeDocument/2006/relationships/font" Target="fonts/LoraMedium-bold.fntdata"/><Relationship Id="rId29" Type="http://schemas.openxmlformats.org/officeDocument/2006/relationships/font" Target="fonts/LoraMedium-boldItalic.fntdata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3" Type="http://schemas.openxmlformats.org/officeDocument/2006/relationships/font" Target="fonts/IBMPlexMono-bold.fntdata"/><Relationship Id="rId52" Type="http://schemas.openxmlformats.org/officeDocument/2006/relationships/font" Target="fonts/IBMPlexMono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-italic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7f760290d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27f760290d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7f760290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27f760290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7f760290d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27f760290d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7f760290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27f760290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Split screen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7f760290d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g27f760290d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8052c48c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28052c48c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8052c48c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28052c48c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8052c48c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g28052c48c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052c48cb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28052c48cb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8052c48cb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28052c48cb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7548372434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27548372434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7f760290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27f760290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f76029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27f76029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7f760290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27f760290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7f760290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27f760290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7f760290d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27f760290d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7f760290d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27f760290d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7f760290d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27f760290d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7f760290d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27f760290d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0.png"/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56d88f51d8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g256d88f51d8_0_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g256d88f51d8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56d88f51d8_0_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56d88f51d8_0_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56d88f51d8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56d88f51d8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6d88f51d8_0_2934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256d88f51d8_0_2934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58" name="Google Shape;58;g256d88f51d8_0_2934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59" name="Google Shape;59;g256d88f51d8_0_293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56d88f51d8_0_293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56d88f51d8_0_2934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62" name="Google Shape;62;g256d88f51d8_0_293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256d88f51d8_0_293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256d88f51d8_0_293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256d88f51d8_0_293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g256d88f51d8_0_2934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67" name="Google Shape;67;g256d88f51d8_0_293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256d88f51d8_0_293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256d88f51d8_0_293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256d88f51d8_0_293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g256d88f51d8_0_2934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72" name="Google Shape;72;g256d88f51d8_0_293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256d88f51d8_0_293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256d88f51d8_0_293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256d88f51d8_0_293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g256d88f51d8_0_2934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77" name="Google Shape;77;g256d88f51d8_0_293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256d88f51d8_0_293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56d88f51d8_0_293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56d88f51d8_0_293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g256d88f51d8_0_2934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82" name="Google Shape;82;g256d88f51d8_0_293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56d88f51d8_0_293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56d88f51d8_0_293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56d88f51d8_0_293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86" name="Google Shape;86;g256d88f51d8_0_2934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87" name="Google Shape;87;g256d88f51d8_0_293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56d88f51d8_0_293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g256d88f51d8_0_2934"/>
          <p:cNvSpPr txBox="1"/>
          <p:nvPr>
            <p:ph type="title"/>
          </p:nvPr>
        </p:nvSpPr>
        <p:spPr>
          <a:xfrm>
            <a:off x="411188" y="1132650"/>
            <a:ext cx="8321700" cy="28782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SECTION_HEADER_2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g256d88f51d8_0_3337"/>
          <p:cNvCxnSpPr/>
          <p:nvPr/>
        </p:nvCxnSpPr>
        <p:spPr>
          <a:xfrm>
            <a:off x="76200" y="3042785"/>
            <a:ext cx="8920800" cy="0"/>
          </a:xfrm>
          <a:prstGeom prst="straightConnector1">
            <a:avLst/>
          </a:prstGeom>
          <a:noFill/>
          <a:ln cap="flat" cmpd="sng" w="349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g256d88f51d8_0_3337"/>
          <p:cNvSpPr txBox="1"/>
          <p:nvPr>
            <p:ph type="title"/>
          </p:nvPr>
        </p:nvSpPr>
        <p:spPr>
          <a:xfrm>
            <a:off x="311700" y="214800"/>
            <a:ext cx="7519500" cy="8418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g256d88f51d8_0_3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g256d88f51d8_0_3337"/>
          <p:cNvSpPr/>
          <p:nvPr/>
        </p:nvSpPr>
        <p:spPr>
          <a:xfrm rot="-8072550">
            <a:off x="858130" y="2816962"/>
            <a:ext cx="451643" cy="45164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780000" dist="66675">
              <a:srgbClr val="000000">
                <a:alpha val="2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56d88f51d8_0_3337"/>
          <p:cNvSpPr/>
          <p:nvPr/>
        </p:nvSpPr>
        <p:spPr>
          <a:xfrm rot="-8072550">
            <a:off x="2581557" y="2816946"/>
            <a:ext cx="451643" cy="45164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1155C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6380000" dist="38100">
              <a:srgbClr val="000000">
                <a:alpha val="2117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56d88f51d8_0_3337"/>
          <p:cNvSpPr/>
          <p:nvPr/>
        </p:nvSpPr>
        <p:spPr>
          <a:xfrm rot="-8072550">
            <a:off x="4304972" y="2816946"/>
            <a:ext cx="451643" cy="45164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420000" dist="57150">
              <a:srgbClr val="000000">
                <a:alpha val="2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56d88f51d8_0_3337"/>
          <p:cNvSpPr/>
          <p:nvPr/>
        </p:nvSpPr>
        <p:spPr>
          <a:xfrm rot="-8072550">
            <a:off x="6028412" y="2816944"/>
            <a:ext cx="451643" cy="45164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56d88f51d8_0_3337"/>
          <p:cNvSpPr/>
          <p:nvPr/>
        </p:nvSpPr>
        <p:spPr>
          <a:xfrm rot="-8072550">
            <a:off x="7751830" y="2816962"/>
            <a:ext cx="451643" cy="45164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780000" dist="66675">
              <a:srgbClr val="000000">
                <a:alpha val="2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g256d88f51d8_0_3337"/>
          <p:cNvGrpSpPr/>
          <p:nvPr/>
        </p:nvGrpSpPr>
        <p:grpSpPr>
          <a:xfrm flipH="1" rot="10800000">
            <a:off x="7582240" y="-6"/>
            <a:ext cx="1561768" cy="2709785"/>
            <a:chOff x="6181050" y="78666"/>
            <a:chExt cx="2962945" cy="5140933"/>
          </a:xfrm>
        </p:grpSpPr>
        <p:sp>
          <p:nvSpPr>
            <p:cNvPr id="100" name="Google Shape;100;g256d88f51d8_0_3337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56d88f51d8_0_3337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56d88f51d8_0_3337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56d88f51d8_0_3337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256d88f51d8_0_3337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256d88f51d8_0_3337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56d88f51d8_0_3337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256d88f51d8_0_3337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256d88f51d8_0_3337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256d88f51d8_0_3337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256d88f51d8_0_3337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256d88f51d8_0_3337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56d88f51d8_0_3337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256d88f51d8_0_3337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56d88f51d8_0_3337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56d88f51d8_0_3337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256d88f51d8_0_3337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56d88f51d8_0_3337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56d88f51d8_0_3337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256d88f51d8_0_3337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256d88f51d8_0_3337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256d88f51d8_0_3337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256d88f51d8_0_3337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256d88f51d8_0_3337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256d88f51d8_0_3337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256d88f51d8_0_3337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256d88f51d8_0_3337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256d88f51d8_0_3337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56d88f51d8_0_3337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56d88f51d8_0_3337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56d88f51d8_0_3337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56d88f51d8_0_3337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56d88f51d8_0_3337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56d88f51d8_0_3337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g256d88f51d8_0_3337"/>
          <p:cNvSpPr txBox="1"/>
          <p:nvPr/>
        </p:nvSpPr>
        <p:spPr>
          <a:xfrm rot="5400000">
            <a:off x="-693050" y="46386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2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d88f51d8_0_2710"/>
          <p:cNvSpPr txBox="1"/>
          <p:nvPr>
            <p:ph type="title"/>
          </p:nvPr>
        </p:nvSpPr>
        <p:spPr>
          <a:xfrm>
            <a:off x="3795304" y="1187981"/>
            <a:ext cx="4751100" cy="993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7" name="Google Shape;137;g256d88f51d8_0_2710"/>
          <p:cNvSpPr txBox="1"/>
          <p:nvPr>
            <p:ph idx="1" type="body"/>
          </p:nvPr>
        </p:nvSpPr>
        <p:spPr>
          <a:xfrm>
            <a:off x="3795281" y="2241206"/>
            <a:ext cx="47511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g256d88f51d8_0_2710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56d88f51d8_0_2710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40" name="Google Shape;140;g256d88f51d8_0_2710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141" name="Google Shape;141;g256d88f51d8_0_271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56d88f51d8_0_271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g256d88f51d8_0_2710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144" name="Google Shape;144;g256d88f51d8_0_27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56d88f51d8_0_27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56d88f51d8_0_27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56d88f51d8_0_27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g256d88f51d8_0_2710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149" name="Google Shape;149;g256d88f51d8_0_27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256d88f51d8_0_27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256d88f51d8_0_27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56d88f51d8_0_27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g256d88f51d8_0_2710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154" name="Google Shape;154;g256d88f51d8_0_27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256d88f51d8_0_27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56d88f51d8_0_27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56d88f51d8_0_27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56d88f51d8_0_2710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159" name="Google Shape;159;g256d88f51d8_0_27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56d88f51d8_0_27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56d88f51d8_0_27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56d88f51d8_0_27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256d88f51d8_0_2710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164" name="Google Shape;164;g256d88f51d8_0_27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56d88f51d8_0_27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56d88f51d8_0_27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56d88f51d8_0_27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68" name="Google Shape;168;g256d88f51d8_0_2710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169" name="Google Shape;169;g256d88f51d8_0_271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56d88f51d8_0_271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6d88f51d8_0_2649"/>
          <p:cNvSpPr txBox="1"/>
          <p:nvPr>
            <p:ph type="title"/>
          </p:nvPr>
        </p:nvSpPr>
        <p:spPr>
          <a:xfrm>
            <a:off x="1984744" y="1839600"/>
            <a:ext cx="5762700" cy="1457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Lora"/>
              <a:buNone/>
              <a:defRPr sz="39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3" name="Google Shape;173;g256d88f51d8_0_2649"/>
          <p:cNvSpPr txBox="1"/>
          <p:nvPr>
            <p:ph idx="1" type="subTitle"/>
          </p:nvPr>
        </p:nvSpPr>
        <p:spPr>
          <a:xfrm>
            <a:off x="1984744" y="3222675"/>
            <a:ext cx="5762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 Medium"/>
              <a:buNone/>
              <a:defRPr>
                <a:latin typeface="Lora Medium"/>
                <a:ea typeface="Lora Medium"/>
                <a:cs typeface="Lora Medium"/>
                <a:sym typeface="Lora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Power outline" id="174" name="Google Shape;174;g256d88f51d8_0_2649"/>
          <p:cNvGrpSpPr/>
          <p:nvPr/>
        </p:nvGrpSpPr>
        <p:grpSpPr>
          <a:xfrm rot="-5400000">
            <a:off x="7635435" y="3772873"/>
            <a:ext cx="1106929" cy="1229562"/>
            <a:chOff x="5753006" y="3038475"/>
            <a:chExt cx="685957" cy="761999"/>
          </a:xfrm>
        </p:grpSpPr>
        <p:sp>
          <p:nvSpPr>
            <p:cNvPr id="175" name="Google Shape;175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g256d88f51d8_0_2649"/>
          <p:cNvSpPr/>
          <p:nvPr/>
        </p:nvSpPr>
        <p:spPr>
          <a:xfrm>
            <a:off x="3958836" y="430800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56d88f51d8_0_2649"/>
          <p:cNvSpPr/>
          <p:nvPr/>
        </p:nvSpPr>
        <p:spPr>
          <a:xfrm>
            <a:off x="2132292" y="13199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56d88f51d8_0_2649"/>
          <p:cNvSpPr/>
          <p:nvPr/>
        </p:nvSpPr>
        <p:spPr>
          <a:xfrm>
            <a:off x="6466062" y="1612000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80" name="Google Shape;180;g256d88f51d8_0_2649"/>
          <p:cNvGrpSpPr/>
          <p:nvPr/>
        </p:nvGrpSpPr>
        <p:grpSpPr>
          <a:xfrm>
            <a:off x="7979297" y="1373444"/>
            <a:ext cx="824315" cy="915694"/>
            <a:chOff x="5753006" y="3038475"/>
            <a:chExt cx="685957" cy="761999"/>
          </a:xfrm>
        </p:grpSpPr>
        <p:sp>
          <p:nvSpPr>
            <p:cNvPr id="181" name="Google Shape;181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83" name="Google Shape;183;g256d88f51d8_0_2649"/>
          <p:cNvGrpSpPr/>
          <p:nvPr/>
        </p:nvGrpSpPr>
        <p:grpSpPr>
          <a:xfrm>
            <a:off x="417003" y="422443"/>
            <a:ext cx="824315" cy="915694"/>
            <a:chOff x="5753006" y="3038475"/>
            <a:chExt cx="685957" cy="761999"/>
          </a:xfrm>
        </p:grpSpPr>
        <p:sp>
          <p:nvSpPr>
            <p:cNvPr id="184" name="Google Shape;184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rotWithShape="0" algn="ctr" dist="762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rotWithShape="0" algn="ctr" dist="762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86" name="Google Shape;186;g256d88f51d8_0_2649"/>
          <p:cNvGrpSpPr/>
          <p:nvPr/>
        </p:nvGrpSpPr>
        <p:grpSpPr>
          <a:xfrm rot="5400000">
            <a:off x="6230631" y="65145"/>
            <a:ext cx="1064880" cy="1182927"/>
            <a:chOff x="5753006" y="3038475"/>
            <a:chExt cx="685957" cy="761999"/>
          </a:xfrm>
        </p:grpSpPr>
        <p:sp>
          <p:nvSpPr>
            <p:cNvPr id="187" name="Google Shape;187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89" name="Google Shape;189;g256d88f51d8_0_2649"/>
          <p:cNvGrpSpPr/>
          <p:nvPr/>
        </p:nvGrpSpPr>
        <p:grpSpPr>
          <a:xfrm rot="5400000">
            <a:off x="825871" y="2192290"/>
            <a:ext cx="565572" cy="628268"/>
            <a:chOff x="5753006" y="3038475"/>
            <a:chExt cx="685957" cy="761999"/>
          </a:xfrm>
        </p:grpSpPr>
        <p:sp>
          <p:nvSpPr>
            <p:cNvPr id="190" name="Google Shape;190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g256d88f51d8_0_2649"/>
          <p:cNvGrpSpPr/>
          <p:nvPr/>
        </p:nvGrpSpPr>
        <p:grpSpPr>
          <a:xfrm>
            <a:off x="5789425" y="4639508"/>
            <a:ext cx="312663" cy="289717"/>
            <a:chOff x="7467602" y="5857077"/>
            <a:chExt cx="468900" cy="434488"/>
          </a:xfrm>
        </p:grpSpPr>
        <p:sp>
          <p:nvSpPr>
            <p:cNvPr id="193" name="Google Shape;193;g256d88f51d8_0_264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56d88f51d8_0_264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56d88f51d8_0_264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56d88f51d8_0_264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g256d88f51d8_0_2649"/>
          <p:cNvGrpSpPr/>
          <p:nvPr/>
        </p:nvGrpSpPr>
        <p:grpSpPr>
          <a:xfrm>
            <a:off x="8385141" y="563056"/>
            <a:ext cx="312663" cy="289717"/>
            <a:chOff x="7467602" y="5857077"/>
            <a:chExt cx="468900" cy="434488"/>
          </a:xfrm>
        </p:grpSpPr>
        <p:sp>
          <p:nvSpPr>
            <p:cNvPr id="198" name="Google Shape;198;g256d88f51d8_0_264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56d88f51d8_0_264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56d88f51d8_0_264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56d88f51d8_0_264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g256d88f51d8_0_2649"/>
          <p:cNvGrpSpPr/>
          <p:nvPr/>
        </p:nvGrpSpPr>
        <p:grpSpPr>
          <a:xfrm>
            <a:off x="2312001" y="422513"/>
            <a:ext cx="824214" cy="193950"/>
            <a:chOff x="4317443" y="530413"/>
            <a:chExt cx="1098952" cy="258600"/>
          </a:xfrm>
        </p:grpSpPr>
        <p:sp>
          <p:nvSpPr>
            <p:cNvPr id="203" name="Google Shape;203;g256d88f51d8_0_264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56d88f51d8_0_264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56d88f51d8_0_264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56d88f51d8_0_264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g256d88f51d8_0_2649"/>
          <p:cNvGrpSpPr/>
          <p:nvPr/>
        </p:nvGrpSpPr>
        <p:grpSpPr>
          <a:xfrm>
            <a:off x="2523891" y="4600057"/>
            <a:ext cx="824214" cy="193950"/>
            <a:chOff x="4317443" y="530413"/>
            <a:chExt cx="1098952" cy="258600"/>
          </a:xfrm>
        </p:grpSpPr>
        <p:sp>
          <p:nvSpPr>
            <p:cNvPr id="208" name="Google Shape;208;g256d88f51d8_0_264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56d88f51d8_0_264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56d88f51d8_0_264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56d88f51d8_0_264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g256d88f51d8_0_2649"/>
          <p:cNvGrpSpPr/>
          <p:nvPr/>
        </p:nvGrpSpPr>
        <p:grpSpPr>
          <a:xfrm>
            <a:off x="7890093" y="3049569"/>
            <a:ext cx="824214" cy="193950"/>
            <a:chOff x="4317443" y="530413"/>
            <a:chExt cx="1098952" cy="258600"/>
          </a:xfrm>
        </p:grpSpPr>
        <p:sp>
          <p:nvSpPr>
            <p:cNvPr id="213" name="Google Shape;213;g256d88f51d8_0_264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56d88f51d8_0_264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56d88f51d8_0_264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56d88f51d8_0_264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17" name="Google Shape;217;g256d88f51d8_0_2649"/>
          <p:cNvGrpSpPr/>
          <p:nvPr/>
        </p:nvGrpSpPr>
        <p:grpSpPr>
          <a:xfrm rot="5400000">
            <a:off x="381819" y="3783287"/>
            <a:ext cx="915684" cy="1017193"/>
            <a:chOff x="5753006" y="3038475"/>
            <a:chExt cx="685957" cy="761999"/>
          </a:xfrm>
        </p:grpSpPr>
        <p:sp>
          <p:nvSpPr>
            <p:cNvPr id="218" name="Google Shape;218;g256d88f51d8_0_264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56d88f51d8_0_264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g256d88f51d8_0_2649"/>
          <p:cNvGrpSpPr/>
          <p:nvPr/>
        </p:nvGrpSpPr>
        <p:grpSpPr>
          <a:xfrm>
            <a:off x="1620222" y="563062"/>
            <a:ext cx="312663" cy="289717"/>
            <a:chOff x="7467602" y="5857077"/>
            <a:chExt cx="468900" cy="434488"/>
          </a:xfrm>
        </p:grpSpPr>
        <p:sp>
          <p:nvSpPr>
            <p:cNvPr id="221" name="Google Shape;221;g256d88f51d8_0_264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56d88f51d8_0_264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56d88f51d8_0_264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56d88f51d8_0_264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g256d88f51d8_0_2649"/>
          <p:cNvGrpSpPr/>
          <p:nvPr/>
        </p:nvGrpSpPr>
        <p:grpSpPr>
          <a:xfrm flipH="1">
            <a:off x="4840927" y="472781"/>
            <a:ext cx="824214" cy="193950"/>
            <a:chOff x="4317443" y="530413"/>
            <a:chExt cx="1098952" cy="258600"/>
          </a:xfrm>
        </p:grpSpPr>
        <p:sp>
          <p:nvSpPr>
            <p:cNvPr id="226" name="Google Shape;226;g256d88f51d8_0_264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56d88f51d8_0_264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56d88f51d8_0_264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56d88f51d8_0_264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6d88f51d8_0_2708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6d88f51d8_0_2746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4" name="Google Shape;234;g256d88f51d8_0_2746"/>
          <p:cNvSpPr txBox="1"/>
          <p:nvPr>
            <p:ph idx="1" type="body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g256d88f51d8_0_2746"/>
          <p:cNvSpPr txBox="1"/>
          <p:nvPr>
            <p:ph idx="2" type="body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g256d88f51d8_0_2746"/>
          <p:cNvSpPr txBox="1"/>
          <p:nvPr>
            <p:ph idx="3" type="body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g256d88f51d8_0_2746"/>
          <p:cNvSpPr txBox="1"/>
          <p:nvPr>
            <p:ph idx="4" type="body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g256d88f51d8_0_2746"/>
          <p:cNvSpPr txBox="1"/>
          <p:nvPr>
            <p:ph idx="5" type="title"/>
          </p:nvPr>
        </p:nvSpPr>
        <p:spPr>
          <a:xfrm>
            <a:off x="540300" y="1609369"/>
            <a:ext cx="2471100" cy="521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9" name="Google Shape;239;g256d88f51d8_0_2746"/>
          <p:cNvSpPr txBox="1"/>
          <p:nvPr>
            <p:ph idx="6" type="title"/>
          </p:nvPr>
        </p:nvSpPr>
        <p:spPr>
          <a:xfrm>
            <a:off x="3508744" y="1609369"/>
            <a:ext cx="2471100" cy="521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0" name="Google Shape;240;g256d88f51d8_0_2746"/>
          <p:cNvSpPr txBox="1"/>
          <p:nvPr>
            <p:ph idx="7" type="title"/>
          </p:nvPr>
        </p:nvSpPr>
        <p:spPr>
          <a:xfrm>
            <a:off x="540300" y="3140163"/>
            <a:ext cx="2471100" cy="521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1" name="Google Shape;241;g256d88f51d8_0_2746"/>
          <p:cNvSpPr txBox="1"/>
          <p:nvPr>
            <p:ph idx="8" type="title"/>
          </p:nvPr>
        </p:nvSpPr>
        <p:spPr>
          <a:xfrm>
            <a:off x="3508744" y="3140163"/>
            <a:ext cx="2471100" cy="521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2" name="Google Shape;242;g256d88f51d8_0_2746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56d88f51d8_0_2746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44" name="Google Shape;244;g256d88f51d8_0_2746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245" name="Google Shape;245;g256d88f51d8_0_274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56d88f51d8_0_274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g256d88f51d8_0_2746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248" name="Google Shape;248;g256d88f51d8_0_274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56d88f51d8_0_274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56d88f51d8_0_274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56d88f51d8_0_274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g256d88f51d8_0_2746"/>
          <p:cNvGrpSpPr/>
          <p:nvPr/>
        </p:nvGrpSpPr>
        <p:grpSpPr>
          <a:xfrm flipH="1">
            <a:off x="7495303" y="278831"/>
            <a:ext cx="824214" cy="193950"/>
            <a:chOff x="4317443" y="530413"/>
            <a:chExt cx="1098952" cy="258600"/>
          </a:xfrm>
        </p:grpSpPr>
        <p:sp>
          <p:nvSpPr>
            <p:cNvPr id="253" name="Google Shape;253;g256d88f51d8_0_274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56d88f51d8_0_274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56d88f51d8_0_274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56d88f51d8_0_274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g256d88f51d8_0_2746"/>
          <p:cNvGrpSpPr/>
          <p:nvPr/>
        </p:nvGrpSpPr>
        <p:grpSpPr>
          <a:xfrm flipH="1">
            <a:off x="244793" y="4703257"/>
            <a:ext cx="824214" cy="193950"/>
            <a:chOff x="4317443" y="530413"/>
            <a:chExt cx="1098952" cy="258600"/>
          </a:xfrm>
        </p:grpSpPr>
        <p:sp>
          <p:nvSpPr>
            <p:cNvPr id="258" name="Google Shape;258;g256d88f51d8_0_274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56d88f51d8_0_274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56d88f51d8_0_274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56d88f51d8_0_274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g256d88f51d8_0_2746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263" name="Google Shape;263;g256d88f51d8_0_274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56d88f51d8_0_274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56d88f51d8_0_274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56d88f51d8_0_274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256d88f51d8_0_2746"/>
          <p:cNvGrpSpPr/>
          <p:nvPr/>
        </p:nvGrpSpPr>
        <p:grpSpPr>
          <a:xfrm>
            <a:off x="1069002" y="204825"/>
            <a:ext cx="824214" cy="193950"/>
            <a:chOff x="4317443" y="530413"/>
            <a:chExt cx="1098952" cy="258600"/>
          </a:xfrm>
        </p:grpSpPr>
        <p:sp>
          <p:nvSpPr>
            <p:cNvPr id="268" name="Google Shape;268;g256d88f51d8_0_274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56d88f51d8_0_274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56d88f51d8_0_274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56d88f51d8_0_274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72" name="Google Shape;272;g256d88f51d8_0_2746"/>
          <p:cNvGrpSpPr/>
          <p:nvPr/>
        </p:nvGrpSpPr>
        <p:grpSpPr>
          <a:xfrm flipH="1">
            <a:off x="154019" y="4032359"/>
            <a:ext cx="430026" cy="477697"/>
            <a:chOff x="5753006" y="3038475"/>
            <a:chExt cx="685957" cy="761999"/>
          </a:xfrm>
        </p:grpSpPr>
        <p:sp>
          <p:nvSpPr>
            <p:cNvPr id="273" name="Google Shape;273;g256d88f51d8_0_274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56d88f51d8_0_274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6d88f51d8_0_2789"/>
          <p:cNvSpPr txBox="1"/>
          <p:nvPr>
            <p:ph idx="1" type="body"/>
          </p:nvPr>
        </p:nvSpPr>
        <p:spPr>
          <a:xfrm>
            <a:off x="1103288" y="3153394"/>
            <a:ext cx="77289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g256d88f51d8_0_2789"/>
          <p:cNvSpPr txBox="1"/>
          <p:nvPr>
            <p:ph type="title"/>
          </p:nvPr>
        </p:nvSpPr>
        <p:spPr>
          <a:xfrm>
            <a:off x="1103288" y="1530881"/>
            <a:ext cx="77289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278" name="Google Shape;278;g256d88f51d8_0_2789"/>
          <p:cNvGrpSpPr/>
          <p:nvPr/>
        </p:nvGrpSpPr>
        <p:grpSpPr>
          <a:xfrm>
            <a:off x="327343" y="4599908"/>
            <a:ext cx="312663" cy="289717"/>
            <a:chOff x="7467602" y="5857077"/>
            <a:chExt cx="468900" cy="434488"/>
          </a:xfrm>
        </p:grpSpPr>
        <p:sp>
          <p:nvSpPr>
            <p:cNvPr id="279" name="Google Shape;279;g256d88f51d8_0_278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56d88f51d8_0_278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56d88f51d8_0_278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56d88f51d8_0_278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g256d88f51d8_0_2789"/>
          <p:cNvGrpSpPr/>
          <p:nvPr/>
        </p:nvGrpSpPr>
        <p:grpSpPr>
          <a:xfrm>
            <a:off x="2066691" y="4600057"/>
            <a:ext cx="824214" cy="193950"/>
            <a:chOff x="4317443" y="530413"/>
            <a:chExt cx="1098952" cy="258600"/>
          </a:xfrm>
        </p:grpSpPr>
        <p:sp>
          <p:nvSpPr>
            <p:cNvPr id="284" name="Google Shape;284;g256d88f51d8_0_278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56d88f51d8_0_278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56d88f51d8_0_278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56d88f51d8_0_278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256d88f51d8_0_2789"/>
          <p:cNvGrpSpPr/>
          <p:nvPr/>
        </p:nvGrpSpPr>
        <p:grpSpPr>
          <a:xfrm>
            <a:off x="8073093" y="4735382"/>
            <a:ext cx="824214" cy="193950"/>
            <a:chOff x="4317443" y="530413"/>
            <a:chExt cx="1098952" cy="258600"/>
          </a:xfrm>
        </p:grpSpPr>
        <p:sp>
          <p:nvSpPr>
            <p:cNvPr id="289" name="Google Shape;289;g256d88f51d8_0_278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256d88f51d8_0_278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56d88f51d8_0_278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256d88f51d8_0_278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g256d88f51d8_0_2789"/>
          <p:cNvGrpSpPr/>
          <p:nvPr/>
        </p:nvGrpSpPr>
        <p:grpSpPr>
          <a:xfrm flipH="1">
            <a:off x="4383727" y="472781"/>
            <a:ext cx="824214" cy="193950"/>
            <a:chOff x="4317443" y="530413"/>
            <a:chExt cx="1098952" cy="258600"/>
          </a:xfrm>
        </p:grpSpPr>
        <p:sp>
          <p:nvSpPr>
            <p:cNvPr id="294" name="Google Shape;294;g256d88f51d8_0_278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56d88f51d8_0_278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56d88f51d8_0_278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56d88f51d8_0_278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g256d88f51d8_0_2789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99" name="Google Shape;299;g256d88f51d8_0_2789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300" name="Google Shape;300;g256d88f51d8_0_278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56d88f51d8_0_278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g256d88f51d8_0_2789"/>
          <p:cNvGrpSpPr/>
          <p:nvPr/>
        </p:nvGrpSpPr>
        <p:grpSpPr>
          <a:xfrm flipH="1">
            <a:off x="7495303" y="278831"/>
            <a:ext cx="824214" cy="193950"/>
            <a:chOff x="4317443" y="530413"/>
            <a:chExt cx="1098952" cy="258600"/>
          </a:xfrm>
        </p:grpSpPr>
        <p:sp>
          <p:nvSpPr>
            <p:cNvPr id="303" name="Google Shape;303;g256d88f51d8_0_278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56d88f51d8_0_278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256d88f51d8_0_278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56d88f51d8_0_278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g256d88f51d8_0_2789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308" name="Google Shape;308;g256d88f51d8_0_278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56d88f51d8_0_278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56d88f51d8_0_278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56d88f51d8_0_278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g256d88f51d8_0_2789"/>
          <p:cNvSpPr/>
          <p:nvPr/>
        </p:nvSpPr>
        <p:spPr>
          <a:xfrm>
            <a:off x="240173" y="1358656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13" name="Google Shape;313;g256d88f51d8_0_2789"/>
          <p:cNvGrpSpPr/>
          <p:nvPr/>
        </p:nvGrpSpPr>
        <p:grpSpPr>
          <a:xfrm>
            <a:off x="240022" y="153156"/>
            <a:ext cx="824315" cy="915694"/>
            <a:chOff x="5753006" y="3038475"/>
            <a:chExt cx="685957" cy="761999"/>
          </a:xfrm>
        </p:grpSpPr>
        <p:sp>
          <p:nvSpPr>
            <p:cNvPr id="314" name="Google Shape;314;g256d88f51d8_0_278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56d88f51d8_0_278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g256d88f51d8_0_2789"/>
          <p:cNvGrpSpPr/>
          <p:nvPr/>
        </p:nvGrpSpPr>
        <p:grpSpPr>
          <a:xfrm>
            <a:off x="1889582" y="230944"/>
            <a:ext cx="824214" cy="193950"/>
            <a:chOff x="4317443" y="530413"/>
            <a:chExt cx="1098952" cy="258600"/>
          </a:xfrm>
        </p:grpSpPr>
        <p:sp>
          <p:nvSpPr>
            <p:cNvPr id="317" name="Google Shape;317;g256d88f51d8_0_278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56d88f51d8_0_278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56d88f51d8_0_278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56d88f51d8_0_278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g256d88f51d8_0_2789"/>
          <p:cNvGrpSpPr/>
          <p:nvPr/>
        </p:nvGrpSpPr>
        <p:grpSpPr>
          <a:xfrm>
            <a:off x="1272334" y="230793"/>
            <a:ext cx="312663" cy="289717"/>
            <a:chOff x="7467602" y="5857077"/>
            <a:chExt cx="468900" cy="434488"/>
          </a:xfrm>
        </p:grpSpPr>
        <p:sp>
          <p:nvSpPr>
            <p:cNvPr id="322" name="Google Shape;322;g256d88f51d8_0_278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56d88f51d8_0_278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56d88f51d8_0_278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56d88f51d8_0_278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6d88f51d8_0_2840"/>
          <p:cNvSpPr txBox="1"/>
          <p:nvPr>
            <p:ph type="title"/>
          </p:nvPr>
        </p:nvSpPr>
        <p:spPr>
          <a:xfrm>
            <a:off x="655013" y="627225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8" name="Google Shape;328;g256d88f51d8_0_2840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56d88f51d8_0_2840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30" name="Google Shape;330;g256d88f51d8_0_2840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331" name="Google Shape;331;g256d88f51d8_0_284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256d88f51d8_0_284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g256d88f51d8_0_2840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334" name="Google Shape;334;g256d88f51d8_0_284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56d88f51d8_0_284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256d88f51d8_0_284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56d88f51d8_0_284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g256d88f51d8_0_2840"/>
          <p:cNvGrpSpPr/>
          <p:nvPr/>
        </p:nvGrpSpPr>
        <p:grpSpPr>
          <a:xfrm>
            <a:off x="157830" y="4765376"/>
            <a:ext cx="824214" cy="193950"/>
            <a:chOff x="4317443" y="530413"/>
            <a:chExt cx="1098952" cy="258600"/>
          </a:xfrm>
        </p:grpSpPr>
        <p:sp>
          <p:nvSpPr>
            <p:cNvPr id="339" name="Google Shape;339;g256d88f51d8_0_284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56d88f51d8_0_284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56d88f51d8_0_284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56d88f51d8_0_284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g256d88f51d8_0_2840"/>
          <p:cNvSpPr txBox="1"/>
          <p:nvPr>
            <p:ph idx="1" type="subTitle"/>
          </p:nvPr>
        </p:nvSpPr>
        <p:spPr>
          <a:xfrm>
            <a:off x="655020" y="1360331"/>
            <a:ext cx="3720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4" name="Google Shape;344;g256d88f51d8_0_2840"/>
          <p:cNvSpPr txBox="1"/>
          <p:nvPr>
            <p:ph idx="2" type="subTitle"/>
          </p:nvPr>
        </p:nvSpPr>
        <p:spPr>
          <a:xfrm>
            <a:off x="4848116" y="1360331"/>
            <a:ext cx="37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g256d88f51d8_0_2840"/>
          <p:cNvSpPr txBox="1"/>
          <p:nvPr>
            <p:ph idx="3" type="body"/>
          </p:nvPr>
        </p:nvSpPr>
        <p:spPr>
          <a:xfrm>
            <a:off x="655012" y="2063100"/>
            <a:ext cx="37206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g256d88f51d8_0_2840"/>
          <p:cNvSpPr txBox="1"/>
          <p:nvPr>
            <p:ph idx="4" type="body"/>
          </p:nvPr>
        </p:nvSpPr>
        <p:spPr>
          <a:xfrm>
            <a:off x="4848109" y="2054288"/>
            <a:ext cx="37209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56d88f51d8_0_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256d88f51d8_0_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256d88f51d8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6d88f51d8_0_2861"/>
          <p:cNvSpPr txBox="1"/>
          <p:nvPr>
            <p:ph idx="1" type="subTitle"/>
          </p:nvPr>
        </p:nvSpPr>
        <p:spPr>
          <a:xfrm>
            <a:off x="1147153" y="1632431"/>
            <a:ext cx="5214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9" name="Google Shape;349;g256d88f51d8_0_2861"/>
          <p:cNvSpPr txBox="1"/>
          <p:nvPr>
            <p:ph type="title"/>
          </p:nvPr>
        </p:nvSpPr>
        <p:spPr>
          <a:xfrm>
            <a:off x="1111800" y="559331"/>
            <a:ext cx="52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0" name="Google Shape;350;g256d88f51d8_0_2861"/>
          <p:cNvSpPr txBox="1"/>
          <p:nvPr>
            <p:ph idx="2" type="body"/>
          </p:nvPr>
        </p:nvSpPr>
        <p:spPr>
          <a:xfrm>
            <a:off x="1147155" y="2127563"/>
            <a:ext cx="52140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g256d88f51d8_0_2861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56d88f51d8_0_2861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53" name="Google Shape;353;g256d88f51d8_0_2861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354" name="Google Shape;354;g256d88f51d8_0_286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256d88f51d8_0_286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g256d88f51d8_0_2861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357" name="Google Shape;357;g256d88f51d8_0_286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56d88f51d8_0_286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256d88f51d8_0_286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256d88f51d8_0_286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g256d88f51d8_0_2861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362" name="Google Shape;362;g256d88f51d8_0_286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56d88f51d8_0_286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56d88f51d8_0_286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56d88f51d8_0_286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g256d88f51d8_0_2861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367" name="Google Shape;367;g256d88f51d8_0_286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56d88f51d8_0_286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56d88f51d8_0_286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56d88f51d8_0_286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g256d88f51d8_0_2861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372" name="Google Shape;372;g256d88f51d8_0_286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56d88f51d8_0_286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56d88f51d8_0_286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56d88f51d8_0_286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g256d88f51d8_0_2861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377" name="Google Shape;377;g256d88f51d8_0_286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256d88f51d8_0_286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56d88f51d8_0_286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56d88f51d8_0_286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381" name="Google Shape;381;g256d88f51d8_0_2861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382" name="Google Shape;382;g256d88f51d8_0_286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56d88f51d8_0_286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6d88f51d8_0_2898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56d88f51d8_0_2898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87" name="Google Shape;387;g256d88f51d8_0_2898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388" name="Google Shape;388;g256d88f51d8_0_289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56d88f51d8_0_289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256d88f51d8_0_2898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391" name="Google Shape;391;g256d88f51d8_0_289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56d88f51d8_0_289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56d88f51d8_0_289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56d88f51d8_0_289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g256d88f51d8_0_2898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396" name="Google Shape;396;g256d88f51d8_0_289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56d88f51d8_0_289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56d88f51d8_0_289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56d88f51d8_0_289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g256d88f51d8_0_2898"/>
          <p:cNvGrpSpPr/>
          <p:nvPr/>
        </p:nvGrpSpPr>
        <p:grpSpPr>
          <a:xfrm>
            <a:off x="155373" y="4784088"/>
            <a:ext cx="824214" cy="193950"/>
            <a:chOff x="4317443" y="530413"/>
            <a:chExt cx="1098952" cy="258600"/>
          </a:xfrm>
        </p:grpSpPr>
        <p:sp>
          <p:nvSpPr>
            <p:cNvPr id="401" name="Google Shape;401;g256d88f51d8_0_289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56d88f51d8_0_289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256d88f51d8_0_289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256d88f51d8_0_289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256d88f51d8_0_2898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406" name="Google Shape;406;g256d88f51d8_0_289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256d88f51d8_0_289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56d88f51d8_0_289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56d88f51d8_0_289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g256d88f51d8_0_2898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411" name="Google Shape;411;g256d88f51d8_0_289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56d88f51d8_0_289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56d88f51d8_0_289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256d88f51d8_0_289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415" name="Google Shape;415;g256d88f51d8_0_2898"/>
          <p:cNvGrpSpPr/>
          <p:nvPr/>
        </p:nvGrpSpPr>
        <p:grpSpPr>
          <a:xfrm>
            <a:off x="697483" y="4113190"/>
            <a:ext cx="430026" cy="477697"/>
            <a:chOff x="5753006" y="3038475"/>
            <a:chExt cx="685957" cy="761999"/>
          </a:xfrm>
        </p:grpSpPr>
        <p:sp>
          <p:nvSpPr>
            <p:cNvPr id="416" name="Google Shape;416;g256d88f51d8_0_289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56d88f51d8_0_289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g256d88f51d8_0_2898"/>
          <p:cNvSpPr txBox="1"/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9" name="Google Shape;419;g256d88f51d8_0_2898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6d88f51d8_0_2969"/>
          <p:cNvSpPr txBox="1"/>
          <p:nvPr>
            <p:ph idx="1" type="subTitle"/>
          </p:nvPr>
        </p:nvSpPr>
        <p:spPr>
          <a:xfrm>
            <a:off x="1938137" y="1297481"/>
            <a:ext cx="665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422" name="Google Shape;422;g256d88f51d8_0_2969"/>
          <p:cNvSpPr txBox="1"/>
          <p:nvPr>
            <p:ph idx="2" type="subTitle"/>
          </p:nvPr>
        </p:nvSpPr>
        <p:spPr>
          <a:xfrm>
            <a:off x="1938137" y="2501151"/>
            <a:ext cx="665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423" name="Google Shape;423;g256d88f51d8_0_2969"/>
          <p:cNvSpPr txBox="1"/>
          <p:nvPr>
            <p:ph idx="3" type="subTitle"/>
          </p:nvPr>
        </p:nvSpPr>
        <p:spPr>
          <a:xfrm>
            <a:off x="1938137" y="3704821"/>
            <a:ext cx="665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424" name="Google Shape;424;g256d88f51d8_0_2969"/>
          <p:cNvSpPr txBox="1"/>
          <p:nvPr>
            <p:ph type="title"/>
          </p:nvPr>
        </p:nvSpPr>
        <p:spPr>
          <a:xfrm>
            <a:off x="1938131" y="445031"/>
            <a:ext cx="689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25" name="Google Shape;425;g256d88f51d8_0_2969"/>
          <p:cNvSpPr txBox="1"/>
          <p:nvPr>
            <p:ph idx="4" type="body"/>
          </p:nvPr>
        </p:nvSpPr>
        <p:spPr>
          <a:xfrm>
            <a:off x="1938131" y="1625944"/>
            <a:ext cx="66588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26" name="Google Shape;426;g256d88f51d8_0_2969"/>
          <p:cNvSpPr txBox="1"/>
          <p:nvPr>
            <p:ph idx="5" type="body"/>
          </p:nvPr>
        </p:nvSpPr>
        <p:spPr>
          <a:xfrm>
            <a:off x="1938131" y="2821041"/>
            <a:ext cx="665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27" name="Google Shape;427;g256d88f51d8_0_2969"/>
          <p:cNvSpPr txBox="1"/>
          <p:nvPr>
            <p:ph idx="6" type="body"/>
          </p:nvPr>
        </p:nvSpPr>
        <p:spPr>
          <a:xfrm>
            <a:off x="1938131" y="4014788"/>
            <a:ext cx="665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28" name="Google Shape;428;g256d88f51d8_0_2969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429" name="Google Shape;429;g256d88f51d8_0_2969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430" name="Google Shape;430;g256d88f51d8_0_296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256d88f51d8_0_296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g256d88f51d8_0_2969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433" name="Google Shape;433;g256d88f51d8_0_296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56d88f51d8_0_296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56d88f51d8_0_296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56d88f51d8_0_296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g256d88f51d8_0_2969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438" name="Google Shape;438;g256d88f51d8_0_296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56d88f51d8_0_296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56d88f51d8_0_296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56d88f51d8_0_296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g256d88f51d8_0_2969"/>
          <p:cNvGrpSpPr/>
          <p:nvPr/>
        </p:nvGrpSpPr>
        <p:grpSpPr>
          <a:xfrm flipH="1">
            <a:off x="155377" y="4787156"/>
            <a:ext cx="824214" cy="193950"/>
            <a:chOff x="4317443" y="530413"/>
            <a:chExt cx="1098952" cy="258600"/>
          </a:xfrm>
        </p:grpSpPr>
        <p:sp>
          <p:nvSpPr>
            <p:cNvPr id="443" name="Google Shape;443;g256d88f51d8_0_296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56d88f51d8_0_296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56d88f51d8_0_296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256d88f51d8_0_296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447" name="Google Shape;447;g256d88f51d8_0_2969"/>
          <p:cNvGrpSpPr/>
          <p:nvPr/>
        </p:nvGrpSpPr>
        <p:grpSpPr>
          <a:xfrm>
            <a:off x="155233" y="4014715"/>
            <a:ext cx="430026" cy="477697"/>
            <a:chOff x="5753006" y="3038475"/>
            <a:chExt cx="685957" cy="761999"/>
          </a:xfrm>
        </p:grpSpPr>
        <p:sp>
          <p:nvSpPr>
            <p:cNvPr id="448" name="Google Shape;448;g256d88f51d8_0_296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56d88f51d8_0_296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256d88f51d8_0_2969"/>
          <p:cNvGrpSpPr/>
          <p:nvPr/>
        </p:nvGrpSpPr>
        <p:grpSpPr>
          <a:xfrm>
            <a:off x="753418" y="4014637"/>
            <a:ext cx="312663" cy="289717"/>
            <a:chOff x="7467602" y="5857077"/>
            <a:chExt cx="468900" cy="434488"/>
          </a:xfrm>
        </p:grpSpPr>
        <p:sp>
          <p:nvSpPr>
            <p:cNvPr id="451" name="Google Shape;451;g256d88f51d8_0_296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256d88f51d8_0_296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256d88f51d8_0_296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56d88f51d8_0_296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6d88f51d8_0_3004"/>
          <p:cNvSpPr txBox="1"/>
          <p:nvPr>
            <p:ph idx="1" type="subTitle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7" name="Google Shape;457;g256d88f51d8_0_3004"/>
          <p:cNvSpPr txBox="1"/>
          <p:nvPr>
            <p:ph idx="2" type="subTitle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8" name="Google Shape;458;g256d88f51d8_0_3004"/>
          <p:cNvSpPr txBox="1"/>
          <p:nvPr>
            <p:ph idx="3" type="subTitle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9" name="Google Shape;459;g256d88f51d8_0_3004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60" name="Google Shape;460;g256d88f51d8_0_3004"/>
          <p:cNvSpPr txBox="1"/>
          <p:nvPr>
            <p:ph idx="4" type="body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61" name="Google Shape;461;g256d88f51d8_0_3004"/>
          <p:cNvSpPr txBox="1"/>
          <p:nvPr>
            <p:ph idx="5" type="body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62" name="Google Shape;462;g256d88f51d8_0_3004"/>
          <p:cNvSpPr txBox="1"/>
          <p:nvPr>
            <p:ph idx="6" type="body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grpSp>
        <p:nvGrpSpPr>
          <p:cNvPr id="463" name="Google Shape;463;g256d88f51d8_0_3004"/>
          <p:cNvGrpSpPr/>
          <p:nvPr/>
        </p:nvGrpSpPr>
        <p:grpSpPr>
          <a:xfrm>
            <a:off x="8073093" y="4735382"/>
            <a:ext cx="824214" cy="193950"/>
            <a:chOff x="4317443" y="530413"/>
            <a:chExt cx="1098952" cy="258600"/>
          </a:xfrm>
        </p:grpSpPr>
        <p:sp>
          <p:nvSpPr>
            <p:cNvPr id="464" name="Google Shape;464;g256d88f51d8_0_300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56d88f51d8_0_300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56d88f51d8_0_300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56d88f51d8_0_300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256d88f51d8_0_3004"/>
          <p:cNvSpPr/>
          <p:nvPr/>
        </p:nvSpPr>
        <p:spPr>
          <a:xfrm>
            <a:off x="169580" y="1146818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469" name="Google Shape;469;g256d88f51d8_0_3004"/>
          <p:cNvGrpSpPr/>
          <p:nvPr/>
        </p:nvGrpSpPr>
        <p:grpSpPr>
          <a:xfrm>
            <a:off x="240318" y="292494"/>
            <a:ext cx="579771" cy="644042"/>
            <a:chOff x="5753006" y="3038475"/>
            <a:chExt cx="685957" cy="761999"/>
          </a:xfrm>
        </p:grpSpPr>
        <p:sp>
          <p:nvSpPr>
            <p:cNvPr id="470" name="Google Shape;470;g256d88f51d8_0_300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56d88f51d8_0_300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g256d88f51d8_0_3004"/>
          <p:cNvGrpSpPr/>
          <p:nvPr/>
        </p:nvGrpSpPr>
        <p:grpSpPr>
          <a:xfrm>
            <a:off x="1476763" y="230944"/>
            <a:ext cx="824214" cy="193950"/>
            <a:chOff x="4317443" y="530413"/>
            <a:chExt cx="1098952" cy="258600"/>
          </a:xfrm>
        </p:grpSpPr>
        <p:sp>
          <p:nvSpPr>
            <p:cNvPr id="473" name="Google Shape;473;g256d88f51d8_0_300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56d88f51d8_0_300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56d88f51d8_0_300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256d88f51d8_0_300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g256d88f51d8_0_3004"/>
          <p:cNvGrpSpPr/>
          <p:nvPr/>
        </p:nvGrpSpPr>
        <p:grpSpPr>
          <a:xfrm>
            <a:off x="963409" y="182905"/>
            <a:ext cx="312663" cy="289717"/>
            <a:chOff x="7467602" y="5857077"/>
            <a:chExt cx="468900" cy="434488"/>
          </a:xfrm>
        </p:grpSpPr>
        <p:sp>
          <p:nvSpPr>
            <p:cNvPr id="478" name="Google Shape;478;g256d88f51d8_0_300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56d88f51d8_0_300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56d88f51d8_0_300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56d88f51d8_0_300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56d88f51d8_0_3004"/>
          <p:cNvGrpSpPr/>
          <p:nvPr/>
        </p:nvGrpSpPr>
        <p:grpSpPr>
          <a:xfrm>
            <a:off x="8584440" y="4202174"/>
            <a:ext cx="312663" cy="289717"/>
            <a:chOff x="7467602" y="5857077"/>
            <a:chExt cx="468900" cy="434488"/>
          </a:xfrm>
        </p:grpSpPr>
        <p:sp>
          <p:nvSpPr>
            <p:cNvPr id="483" name="Google Shape;483;g256d88f51d8_0_300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56d88f51d8_0_300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56d88f51d8_0_300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56d88f51d8_0_300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6d88f51d8_0_3036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489" name="Google Shape;489;g256d88f51d8_0_3036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56d88f51d8_0_3039"/>
          <p:cNvSpPr txBox="1"/>
          <p:nvPr>
            <p:ph type="title"/>
          </p:nvPr>
        </p:nvSpPr>
        <p:spPr>
          <a:xfrm>
            <a:off x="536269" y="1783613"/>
            <a:ext cx="2211300" cy="891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92" name="Google Shape;492;g256d88f51d8_0_3039"/>
          <p:cNvSpPr txBox="1"/>
          <p:nvPr>
            <p:ph idx="2" type="title"/>
          </p:nvPr>
        </p:nvSpPr>
        <p:spPr>
          <a:xfrm>
            <a:off x="536269" y="673631"/>
            <a:ext cx="80361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93" name="Google Shape;493;g256d88f51d8_0_3039"/>
          <p:cNvSpPr txBox="1"/>
          <p:nvPr>
            <p:ph idx="3" type="title"/>
          </p:nvPr>
        </p:nvSpPr>
        <p:spPr>
          <a:xfrm>
            <a:off x="3387252" y="1783613"/>
            <a:ext cx="2211300" cy="891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94" name="Google Shape;494;g256d88f51d8_0_3039"/>
          <p:cNvSpPr txBox="1"/>
          <p:nvPr>
            <p:ph idx="4" type="title"/>
          </p:nvPr>
        </p:nvSpPr>
        <p:spPr>
          <a:xfrm>
            <a:off x="6361090" y="1783613"/>
            <a:ext cx="2211300" cy="891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95" name="Google Shape;495;g256d88f51d8_0_3039"/>
          <p:cNvSpPr txBox="1"/>
          <p:nvPr>
            <p:ph idx="1" type="body"/>
          </p:nvPr>
        </p:nvSpPr>
        <p:spPr>
          <a:xfrm>
            <a:off x="6361085" y="2714794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96" name="Google Shape;496;g256d88f51d8_0_3039"/>
          <p:cNvSpPr txBox="1"/>
          <p:nvPr>
            <p:ph idx="5" type="body"/>
          </p:nvPr>
        </p:nvSpPr>
        <p:spPr>
          <a:xfrm>
            <a:off x="3387259" y="2706431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97" name="Google Shape;497;g256d88f51d8_0_3039"/>
          <p:cNvSpPr txBox="1"/>
          <p:nvPr>
            <p:ph idx="6" type="body"/>
          </p:nvPr>
        </p:nvSpPr>
        <p:spPr>
          <a:xfrm>
            <a:off x="536269" y="2706431"/>
            <a:ext cx="2211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98" name="Google Shape;498;g256d88f51d8_0_3039"/>
          <p:cNvSpPr/>
          <p:nvPr/>
        </p:nvSpPr>
        <p:spPr>
          <a:xfrm flipH="1">
            <a:off x="616693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56d88f51d8_0_3039"/>
          <p:cNvSpPr/>
          <p:nvPr/>
        </p:nvSpPr>
        <p:spPr>
          <a:xfrm flipH="1">
            <a:off x="8254462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500" name="Google Shape;500;g256d88f51d8_0_3039"/>
          <p:cNvGrpSpPr/>
          <p:nvPr/>
        </p:nvGrpSpPr>
        <p:grpSpPr>
          <a:xfrm flipH="1">
            <a:off x="8546519" y="136878"/>
            <a:ext cx="430026" cy="477697"/>
            <a:chOff x="5753006" y="3038475"/>
            <a:chExt cx="685957" cy="761999"/>
          </a:xfrm>
        </p:grpSpPr>
        <p:sp>
          <p:nvSpPr>
            <p:cNvPr id="501" name="Google Shape;501;g256d88f51d8_0_303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56d88f51d8_0_303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g256d88f51d8_0_3039"/>
          <p:cNvGrpSpPr/>
          <p:nvPr/>
        </p:nvGrpSpPr>
        <p:grpSpPr>
          <a:xfrm flipH="1">
            <a:off x="100695" y="230797"/>
            <a:ext cx="312663" cy="289717"/>
            <a:chOff x="7467602" y="5857077"/>
            <a:chExt cx="468900" cy="434488"/>
          </a:xfrm>
        </p:grpSpPr>
        <p:sp>
          <p:nvSpPr>
            <p:cNvPr id="504" name="Google Shape;504;g256d88f51d8_0_303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56d88f51d8_0_303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56d88f51d8_0_303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56d88f51d8_0_303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g256d88f51d8_0_3039"/>
          <p:cNvGrpSpPr/>
          <p:nvPr/>
        </p:nvGrpSpPr>
        <p:grpSpPr>
          <a:xfrm flipH="1">
            <a:off x="7495303" y="278831"/>
            <a:ext cx="824214" cy="193950"/>
            <a:chOff x="4317443" y="530413"/>
            <a:chExt cx="1098952" cy="258600"/>
          </a:xfrm>
        </p:grpSpPr>
        <p:sp>
          <p:nvSpPr>
            <p:cNvPr id="509" name="Google Shape;509;g256d88f51d8_0_303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56d88f51d8_0_303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56d88f51d8_0_303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56d88f51d8_0_303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g256d88f51d8_0_3039"/>
          <p:cNvGrpSpPr/>
          <p:nvPr/>
        </p:nvGrpSpPr>
        <p:grpSpPr>
          <a:xfrm flipH="1">
            <a:off x="244793" y="4703257"/>
            <a:ext cx="824214" cy="193950"/>
            <a:chOff x="4317443" y="530413"/>
            <a:chExt cx="1098952" cy="258600"/>
          </a:xfrm>
        </p:grpSpPr>
        <p:sp>
          <p:nvSpPr>
            <p:cNvPr id="514" name="Google Shape;514;g256d88f51d8_0_303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56d88f51d8_0_303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56d88f51d8_0_303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56d88f51d8_0_303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g256d88f51d8_0_3039"/>
          <p:cNvGrpSpPr/>
          <p:nvPr/>
        </p:nvGrpSpPr>
        <p:grpSpPr>
          <a:xfrm flipH="1">
            <a:off x="8605248" y="1068787"/>
            <a:ext cx="312663" cy="289717"/>
            <a:chOff x="7467602" y="5857077"/>
            <a:chExt cx="468900" cy="434488"/>
          </a:xfrm>
        </p:grpSpPr>
        <p:sp>
          <p:nvSpPr>
            <p:cNvPr id="519" name="Google Shape;519;g256d88f51d8_0_303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56d88f51d8_0_303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56d88f51d8_0_303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56d88f51d8_0_303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g256d88f51d8_0_3039"/>
          <p:cNvGrpSpPr/>
          <p:nvPr/>
        </p:nvGrpSpPr>
        <p:grpSpPr>
          <a:xfrm>
            <a:off x="1069002" y="204825"/>
            <a:ext cx="824214" cy="193950"/>
            <a:chOff x="4317443" y="530413"/>
            <a:chExt cx="1098952" cy="258600"/>
          </a:xfrm>
        </p:grpSpPr>
        <p:sp>
          <p:nvSpPr>
            <p:cNvPr id="524" name="Google Shape;524;g256d88f51d8_0_303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56d88f51d8_0_303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56d88f51d8_0_303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56d88f51d8_0_303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28" name="Google Shape;528;g256d88f51d8_0_3039"/>
          <p:cNvGrpSpPr/>
          <p:nvPr/>
        </p:nvGrpSpPr>
        <p:grpSpPr>
          <a:xfrm flipH="1">
            <a:off x="96869" y="4032359"/>
            <a:ext cx="430026" cy="477697"/>
            <a:chOff x="5753006" y="3038475"/>
            <a:chExt cx="685957" cy="761999"/>
          </a:xfrm>
        </p:grpSpPr>
        <p:sp>
          <p:nvSpPr>
            <p:cNvPr id="529" name="Google Shape;529;g256d88f51d8_0_303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56d88f51d8_0_303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6d88f51d8_0_3080"/>
          <p:cNvSpPr txBox="1"/>
          <p:nvPr>
            <p:ph idx="1" type="subTitle"/>
          </p:nvPr>
        </p:nvSpPr>
        <p:spPr>
          <a:xfrm>
            <a:off x="540300" y="1622700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3" name="Google Shape;533;g256d88f51d8_0_3080"/>
          <p:cNvSpPr txBox="1"/>
          <p:nvPr>
            <p:ph idx="2" type="subTitle"/>
          </p:nvPr>
        </p:nvSpPr>
        <p:spPr>
          <a:xfrm>
            <a:off x="540300" y="3015243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4" name="Google Shape;534;g256d88f51d8_0_3080"/>
          <p:cNvSpPr txBox="1"/>
          <p:nvPr>
            <p:ph idx="3" type="subTitle"/>
          </p:nvPr>
        </p:nvSpPr>
        <p:spPr>
          <a:xfrm>
            <a:off x="6286340" y="1629735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5" name="Google Shape;535;g256d88f51d8_0_3080"/>
          <p:cNvSpPr txBox="1"/>
          <p:nvPr>
            <p:ph idx="4" type="subTitle"/>
          </p:nvPr>
        </p:nvSpPr>
        <p:spPr>
          <a:xfrm>
            <a:off x="3428840" y="1635712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6" name="Google Shape;536;g256d88f51d8_0_3080"/>
          <p:cNvSpPr txBox="1"/>
          <p:nvPr>
            <p:ph idx="5" type="subTitle"/>
          </p:nvPr>
        </p:nvSpPr>
        <p:spPr>
          <a:xfrm>
            <a:off x="3428840" y="3015243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7" name="Google Shape;537;g256d88f51d8_0_3080"/>
          <p:cNvSpPr txBox="1"/>
          <p:nvPr>
            <p:ph idx="6" type="subTitle"/>
          </p:nvPr>
        </p:nvSpPr>
        <p:spPr>
          <a:xfrm>
            <a:off x="6286340" y="3001335"/>
            <a:ext cx="2437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538" name="Google Shape;538;g256d88f51d8_0_3080"/>
          <p:cNvSpPr txBox="1"/>
          <p:nvPr>
            <p:ph type="title"/>
          </p:nvPr>
        </p:nvSpPr>
        <p:spPr>
          <a:xfrm>
            <a:off x="540300" y="673631"/>
            <a:ext cx="818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39" name="Google Shape;539;g256d88f51d8_0_3080"/>
          <p:cNvSpPr txBox="1"/>
          <p:nvPr>
            <p:ph idx="7" type="body"/>
          </p:nvPr>
        </p:nvSpPr>
        <p:spPr>
          <a:xfrm>
            <a:off x="342884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0" name="Google Shape;540;g256d88f51d8_0_3080"/>
          <p:cNvSpPr txBox="1"/>
          <p:nvPr>
            <p:ph idx="8" type="body"/>
          </p:nvPr>
        </p:nvSpPr>
        <p:spPr>
          <a:xfrm>
            <a:off x="628634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1" name="Google Shape;541;g256d88f51d8_0_3080"/>
          <p:cNvSpPr txBox="1"/>
          <p:nvPr>
            <p:ph idx="9" type="body"/>
          </p:nvPr>
        </p:nvSpPr>
        <p:spPr>
          <a:xfrm>
            <a:off x="342884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g256d88f51d8_0_3080"/>
          <p:cNvSpPr txBox="1"/>
          <p:nvPr>
            <p:ph idx="13" type="body"/>
          </p:nvPr>
        </p:nvSpPr>
        <p:spPr>
          <a:xfrm>
            <a:off x="54030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3" name="Google Shape;543;g256d88f51d8_0_3080"/>
          <p:cNvSpPr txBox="1"/>
          <p:nvPr>
            <p:ph idx="14" type="body"/>
          </p:nvPr>
        </p:nvSpPr>
        <p:spPr>
          <a:xfrm>
            <a:off x="6286340" y="19423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4" name="Google Shape;544;g256d88f51d8_0_3080"/>
          <p:cNvSpPr txBox="1"/>
          <p:nvPr>
            <p:ph idx="15" type="body"/>
          </p:nvPr>
        </p:nvSpPr>
        <p:spPr>
          <a:xfrm>
            <a:off x="540300" y="3313950"/>
            <a:ext cx="2437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5" name="Google Shape;545;g256d88f51d8_0_3080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56d88f51d8_0_3080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547" name="Google Shape;547;g256d88f51d8_0_3080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548" name="Google Shape;548;g256d88f51d8_0_308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256d88f51d8_0_308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g256d88f51d8_0_3080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551" name="Google Shape;551;g256d88f51d8_0_308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56d88f51d8_0_308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56d88f51d8_0_308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56d88f51d8_0_308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g256d88f51d8_0_3080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556" name="Google Shape;556;g256d88f51d8_0_308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56d88f51d8_0_308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56d88f51d8_0_308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56d88f51d8_0_308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g256d88f51d8_0_3080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561" name="Google Shape;561;g256d88f51d8_0_308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56d88f51d8_0_308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56d88f51d8_0_308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56d88f51d8_0_308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g256d88f51d8_0_3080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566" name="Google Shape;566;g256d88f51d8_0_308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56d88f51d8_0_308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56d88f51d8_0_308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56d88f51d8_0_308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g256d88f51d8_0_3080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571" name="Google Shape;571;g256d88f51d8_0_308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56d88f51d8_0_308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56d88f51d8_0_308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56d88f51d8_0_308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75" name="Google Shape;575;g256d88f51d8_0_3080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576" name="Google Shape;576;g256d88f51d8_0_308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256d88f51d8_0_308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56d88f51d8_0_3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0" name="Google Shape;580;g256d88f51d8_0_3127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56d88f51d8_0_3127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582" name="Google Shape;582;g256d88f51d8_0_3127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583" name="Google Shape;583;g256d88f51d8_0_312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56d88f51d8_0_312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g256d88f51d8_0_3127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586" name="Google Shape;586;g256d88f51d8_0_312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56d88f51d8_0_312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56d88f51d8_0_312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56d88f51d8_0_312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g256d88f51d8_0_3127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591" name="Google Shape;591;g256d88f51d8_0_312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56d88f51d8_0_312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56d88f51d8_0_312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56d88f51d8_0_312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g256d88f51d8_0_3127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596" name="Google Shape;596;g256d88f51d8_0_312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56d88f51d8_0_312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56d88f51d8_0_312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56d88f51d8_0_312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g256d88f51d8_0_3127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601" name="Google Shape;601;g256d88f51d8_0_312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56d88f51d8_0_312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56d88f51d8_0_312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56d88f51d8_0_312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g256d88f51d8_0_3127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606" name="Google Shape;606;g256d88f51d8_0_312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256d88f51d8_0_312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56d88f51d8_0_312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56d88f51d8_0_312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10" name="Google Shape;610;g256d88f51d8_0_3127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611" name="Google Shape;611;g256d88f51d8_0_312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56d88f51d8_0_312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d88f51d8_0_3162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15" name="Google Shape;615;g256d88f51d8_0_3162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16" name="Google Shape;616;g256d88f51d8_0_3162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17" name="Google Shape;617;g256d88f51d8_0_3162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18" name="Google Shape;618;g256d88f51d8_0_3162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619" name="Google Shape;619;g256d88f51d8_0_3162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20" name="Google Shape;620;g256d88f51d8_0_3162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1" name="Google Shape;621;g256d88f51d8_0_3162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2" name="Google Shape;622;g256d88f51d8_0_3162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3" name="Google Shape;623;g256d88f51d8_0_3162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4" name="Google Shape;624;g256d88f51d8_0_3162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5" name="Google Shape;625;g256d88f51d8_0_3162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56d88f51d8_0_3162"/>
          <p:cNvSpPr/>
          <p:nvPr/>
        </p:nvSpPr>
        <p:spPr>
          <a:xfrm>
            <a:off x="526748" y="715775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627" name="Google Shape;627;g256d88f51d8_0_3162"/>
          <p:cNvGrpSpPr/>
          <p:nvPr/>
        </p:nvGrpSpPr>
        <p:grpSpPr>
          <a:xfrm>
            <a:off x="96565" y="136878"/>
            <a:ext cx="430026" cy="477697"/>
            <a:chOff x="5753006" y="3038475"/>
            <a:chExt cx="685957" cy="761999"/>
          </a:xfrm>
        </p:grpSpPr>
        <p:sp>
          <p:nvSpPr>
            <p:cNvPr id="628" name="Google Shape;628;g256d88f51d8_0_316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256d88f51d8_0_316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g256d88f51d8_0_3162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631" name="Google Shape;631;g256d88f51d8_0_316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56d88f51d8_0_316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56d88f51d8_0_316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56d88f51d8_0_316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256d88f51d8_0_3162"/>
          <p:cNvGrpSpPr/>
          <p:nvPr/>
        </p:nvGrpSpPr>
        <p:grpSpPr>
          <a:xfrm>
            <a:off x="753594" y="278831"/>
            <a:ext cx="824214" cy="193950"/>
            <a:chOff x="4317443" y="530413"/>
            <a:chExt cx="1098952" cy="258600"/>
          </a:xfrm>
        </p:grpSpPr>
        <p:sp>
          <p:nvSpPr>
            <p:cNvPr id="636" name="Google Shape;636;g256d88f51d8_0_316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56d88f51d8_0_316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56d88f51d8_0_316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56d88f51d8_0_316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256d88f51d8_0_3162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641" name="Google Shape;641;g256d88f51d8_0_316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56d88f51d8_0_316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56d88f51d8_0_316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56d88f51d8_0_316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g256d88f51d8_0_3162"/>
          <p:cNvGrpSpPr/>
          <p:nvPr/>
        </p:nvGrpSpPr>
        <p:grpSpPr>
          <a:xfrm>
            <a:off x="155200" y="1068787"/>
            <a:ext cx="312663" cy="289717"/>
            <a:chOff x="7467602" y="5857077"/>
            <a:chExt cx="468900" cy="434488"/>
          </a:xfrm>
        </p:grpSpPr>
        <p:sp>
          <p:nvSpPr>
            <p:cNvPr id="646" name="Google Shape;646;g256d88f51d8_0_316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56d88f51d8_0_316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256d88f51d8_0_316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256d88f51d8_0_316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g256d88f51d8_0_3162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651" name="Google Shape;651;g256d88f51d8_0_316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56d88f51d8_0_316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256d88f51d8_0_316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56d88f51d8_0_316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55" name="Google Shape;655;g256d88f51d8_0_3162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656" name="Google Shape;656;g256d88f51d8_0_316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256d88f51d8_0_316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6d88f51d8_0_3207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60" name="Google Shape;660;g256d88f51d8_0_3207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1" name="Google Shape;661;g256d88f51d8_0_3207"/>
          <p:cNvSpPr/>
          <p:nvPr/>
        </p:nvSpPr>
        <p:spPr>
          <a:xfrm flipH="1">
            <a:off x="692217" y="403093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g256d88f51d8_0_3207"/>
          <p:cNvGrpSpPr/>
          <p:nvPr/>
        </p:nvGrpSpPr>
        <p:grpSpPr>
          <a:xfrm flipH="1">
            <a:off x="176218" y="210153"/>
            <a:ext cx="312663" cy="289717"/>
            <a:chOff x="7467602" y="5857077"/>
            <a:chExt cx="468900" cy="434488"/>
          </a:xfrm>
        </p:grpSpPr>
        <p:sp>
          <p:nvSpPr>
            <p:cNvPr id="663" name="Google Shape;663;g256d88f51d8_0_320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56d88f51d8_0_320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56d88f51d8_0_320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56d88f51d8_0_320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g256d88f51d8_0_3207"/>
          <p:cNvGrpSpPr/>
          <p:nvPr/>
        </p:nvGrpSpPr>
        <p:grpSpPr>
          <a:xfrm flipH="1">
            <a:off x="320317" y="4682613"/>
            <a:ext cx="824214" cy="193950"/>
            <a:chOff x="4317443" y="530413"/>
            <a:chExt cx="1098952" cy="258600"/>
          </a:xfrm>
        </p:grpSpPr>
        <p:sp>
          <p:nvSpPr>
            <p:cNvPr id="668" name="Google Shape;668;g256d88f51d8_0_320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56d88f51d8_0_320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56d88f51d8_0_320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56d88f51d8_0_320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g256d88f51d8_0_3207"/>
          <p:cNvGrpSpPr/>
          <p:nvPr/>
        </p:nvGrpSpPr>
        <p:grpSpPr>
          <a:xfrm>
            <a:off x="1144525" y="184181"/>
            <a:ext cx="824214" cy="193950"/>
            <a:chOff x="4317443" y="530413"/>
            <a:chExt cx="1098952" cy="258600"/>
          </a:xfrm>
        </p:grpSpPr>
        <p:sp>
          <p:nvSpPr>
            <p:cNvPr id="673" name="Google Shape;673;g256d88f51d8_0_320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256d88f51d8_0_320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56d88f51d8_0_320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56d88f51d8_0_320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77" name="Google Shape;677;g256d88f51d8_0_3207"/>
          <p:cNvGrpSpPr/>
          <p:nvPr/>
        </p:nvGrpSpPr>
        <p:grpSpPr>
          <a:xfrm flipH="1">
            <a:off x="172393" y="4011715"/>
            <a:ext cx="430026" cy="477697"/>
            <a:chOff x="5753006" y="3038475"/>
            <a:chExt cx="685957" cy="761999"/>
          </a:xfrm>
        </p:grpSpPr>
        <p:sp>
          <p:nvSpPr>
            <p:cNvPr id="678" name="Google Shape;678;g256d88f51d8_0_320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56d88f51d8_0_320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56d88f51d8_0_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256d88f51d8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6d88f51d8_0_3229"/>
          <p:cNvSpPr/>
          <p:nvPr/>
        </p:nvSpPr>
        <p:spPr>
          <a:xfrm>
            <a:off x="8164517" y="423737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g256d88f51d8_0_3229"/>
          <p:cNvGrpSpPr/>
          <p:nvPr/>
        </p:nvGrpSpPr>
        <p:grpSpPr>
          <a:xfrm>
            <a:off x="8659753" y="230797"/>
            <a:ext cx="312663" cy="289717"/>
            <a:chOff x="7467602" y="5857077"/>
            <a:chExt cx="468900" cy="434488"/>
          </a:xfrm>
        </p:grpSpPr>
        <p:sp>
          <p:nvSpPr>
            <p:cNvPr id="683" name="Google Shape;683;g256d88f51d8_0_322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56d88f51d8_0_322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56d88f51d8_0_322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56d88f51d8_0_322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g256d88f51d8_0_3229"/>
          <p:cNvGrpSpPr/>
          <p:nvPr/>
        </p:nvGrpSpPr>
        <p:grpSpPr>
          <a:xfrm>
            <a:off x="8004104" y="4703257"/>
            <a:ext cx="824214" cy="193950"/>
            <a:chOff x="4317443" y="530413"/>
            <a:chExt cx="1098952" cy="258600"/>
          </a:xfrm>
        </p:grpSpPr>
        <p:sp>
          <p:nvSpPr>
            <p:cNvPr id="688" name="Google Shape;688;g256d88f51d8_0_322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56d88f51d8_0_322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56d88f51d8_0_322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56d88f51d8_0_322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g256d88f51d8_0_3229"/>
          <p:cNvGrpSpPr/>
          <p:nvPr/>
        </p:nvGrpSpPr>
        <p:grpSpPr>
          <a:xfrm flipH="1">
            <a:off x="7179895" y="204825"/>
            <a:ext cx="824214" cy="193950"/>
            <a:chOff x="4317443" y="530413"/>
            <a:chExt cx="1098952" cy="258600"/>
          </a:xfrm>
        </p:grpSpPr>
        <p:sp>
          <p:nvSpPr>
            <p:cNvPr id="693" name="Google Shape;693;g256d88f51d8_0_322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56d88f51d8_0_322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56d88f51d8_0_322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56d88f51d8_0_322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97" name="Google Shape;697;g256d88f51d8_0_3229"/>
          <p:cNvGrpSpPr/>
          <p:nvPr/>
        </p:nvGrpSpPr>
        <p:grpSpPr>
          <a:xfrm>
            <a:off x="8546215" y="4032359"/>
            <a:ext cx="430026" cy="477697"/>
            <a:chOff x="5753006" y="3038475"/>
            <a:chExt cx="685957" cy="761999"/>
          </a:xfrm>
        </p:grpSpPr>
        <p:sp>
          <p:nvSpPr>
            <p:cNvPr id="698" name="Google Shape;698;g256d88f51d8_0_322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56d88f51d8_0_322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g256d88f51d8_0_3229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01" name="Google Shape;701;g256d88f51d8_0_3229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56d88f51d8_0_3251"/>
          <p:cNvSpPr txBox="1"/>
          <p:nvPr>
            <p:ph idx="1" type="subTitle"/>
          </p:nvPr>
        </p:nvSpPr>
        <p:spPr>
          <a:xfrm>
            <a:off x="1310484" y="2640506"/>
            <a:ext cx="6522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4" name="Google Shape;704;g256d88f51d8_0_3251"/>
          <p:cNvSpPr txBox="1"/>
          <p:nvPr>
            <p:ph type="title"/>
          </p:nvPr>
        </p:nvSpPr>
        <p:spPr>
          <a:xfrm>
            <a:off x="1310484" y="1940869"/>
            <a:ext cx="65229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05" name="Google Shape;705;g256d88f51d8_0_3251"/>
          <p:cNvSpPr txBox="1"/>
          <p:nvPr>
            <p:ph idx="2" type="body"/>
          </p:nvPr>
        </p:nvSpPr>
        <p:spPr>
          <a:xfrm>
            <a:off x="1310543" y="3289106"/>
            <a:ext cx="65229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6" name="Google Shape;706;g256d88f51d8_0_3251"/>
          <p:cNvSpPr/>
          <p:nvPr/>
        </p:nvSpPr>
        <p:spPr>
          <a:xfrm rot="10800000">
            <a:off x="616693" y="4318524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256d88f51d8_0_3251"/>
          <p:cNvSpPr/>
          <p:nvPr/>
        </p:nvSpPr>
        <p:spPr>
          <a:xfrm rot="10800000">
            <a:off x="8254462" y="4026486"/>
            <a:ext cx="291900" cy="2919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708" name="Google Shape;708;g256d88f51d8_0_3251"/>
          <p:cNvGrpSpPr/>
          <p:nvPr/>
        </p:nvGrpSpPr>
        <p:grpSpPr>
          <a:xfrm flipH="1">
            <a:off x="8546519" y="4419415"/>
            <a:ext cx="430026" cy="477697"/>
            <a:chOff x="5753006" y="3038475"/>
            <a:chExt cx="685957" cy="761999"/>
          </a:xfrm>
        </p:grpSpPr>
        <p:sp>
          <p:nvSpPr>
            <p:cNvPr id="709" name="Google Shape;709;g256d88f51d8_0_325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56d88f51d8_0_325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g256d88f51d8_0_3251"/>
          <p:cNvGrpSpPr/>
          <p:nvPr/>
        </p:nvGrpSpPr>
        <p:grpSpPr>
          <a:xfrm rot="10800000">
            <a:off x="100695" y="4513648"/>
            <a:ext cx="312663" cy="289717"/>
            <a:chOff x="7467602" y="5857077"/>
            <a:chExt cx="468900" cy="434488"/>
          </a:xfrm>
        </p:grpSpPr>
        <p:sp>
          <p:nvSpPr>
            <p:cNvPr id="712" name="Google Shape;712;g256d88f51d8_0_325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56d88f51d8_0_325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56d88f51d8_0_325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56d88f51d8_0_325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256d88f51d8_0_3251"/>
          <p:cNvGrpSpPr/>
          <p:nvPr/>
        </p:nvGrpSpPr>
        <p:grpSpPr>
          <a:xfrm rot="10800000">
            <a:off x="7495303" y="4561380"/>
            <a:ext cx="824214" cy="193950"/>
            <a:chOff x="4317443" y="530413"/>
            <a:chExt cx="1098952" cy="258600"/>
          </a:xfrm>
        </p:grpSpPr>
        <p:sp>
          <p:nvSpPr>
            <p:cNvPr id="717" name="Google Shape;717;g256d88f51d8_0_325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56d88f51d8_0_325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56d88f51d8_0_325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56d88f51d8_0_325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g256d88f51d8_0_3251"/>
          <p:cNvGrpSpPr/>
          <p:nvPr/>
        </p:nvGrpSpPr>
        <p:grpSpPr>
          <a:xfrm rot="10800000">
            <a:off x="244793" y="136954"/>
            <a:ext cx="824214" cy="193950"/>
            <a:chOff x="4317443" y="530413"/>
            <a:chExt cx="1098952" cy="258600"/>
          </a:xfrm>
        </p:grpSpPr>
        <p:sp>
          <p:nvSpPr>
            <p:cNvPr id="722" name="Google Shape;722;g256d88f51d8_0_325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56d88f51d8_0_325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56d88f51d8_0_325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56d88f51d8_0_325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g256d88f51d8_0_3251"/>
          <p:cNvGrpSpPr/>
          <p:nvPr/>
        </p:nvGrpSpPr>
        <p:grpSpPr>
          <a:xfrm rot="10800000">
            <a:off x="8605248" y="3675658"/>
            <a:ext cx="312663" cy="289717"/>
            <a:chOff x="7467602" y="5857077"/>
            <a:chExt cx="468900" cy="434488"/>
          </a:xfrm>
        </p:grpSpPr>
        <p:sp>
          <p:nvSpPr>
            <p:cNvPr id="727" name="Google Shape;727;g256d88f51d8_0_325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56d88f51d8_0_325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56d88f51d8_0_325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56d88f51d8_0_325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g256d88f51d8_0_3251"/>
          <p:cNvGrpSpPr/>
          <p:nvPr/>
        </p:nvGrpSpPr>
        <p:grpSpPr>
          <a:xfrm flipH="1" rot="10800000">
            <a:off x="1069002" y="4635386"/>
            <a:ext cx="824214" cy="193950"/>
            <a:chOff x="4317443" y="530413"/>
            <a:chExt cx="1098952" cy="258600"/>
          </a:xfrm>
        </p:grpSpPr>
        <p:sp>
          <p:nvSpPr>
            <p:cNvPr id="732" name="Google Shape;732;g256d88f51d8_0_325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56d88f51d8_0_325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56d88f51d8_0_325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56d88f51d8_0_325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736" name="Google Shape;736;g256d88f51d8_0_3251"/>
          <p:cNvGrpSpPr/>
          <p:nvPr/>
        </p:nvGrpSpPr>
        <p:grpSpPr>
          <a:xfrm>
            <a:off x="96565" y="523934"/>
            <a:ext cx="430026" cy="477697"/>
            <a:chOff x="5753006" y="3038475"/>
            <a:chExt cx="685957" cy="761999"/>
          </a:xfrm>
        </p:grpSpPr>
        <p:sp>
          <p:nvSpPr>
            <p:cNvPr id="737" name="Google Shape;737;g256d88f51d8_0_325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56d88f51d8_0_325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g256d88f51d8_0_328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41" name="Google Shape;741;g256d88f51d8_0_328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56d88f51d8_0_3288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23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0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3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43" name="Google Shape;743;g256d88f51d8_0_3288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744" name="Google Shape;744;g256d88f51d8_0_3288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g256d88f51d8_0_3288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g256d88f51d8_0_3288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g256d88f51d8_0_3288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g256d88f51d8_0_3288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18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749" name="Google Shape;749;g256d88f51d8_0_3288"/>
          <p:cNvPicPr preferRelativeResize="0"/>
          <p:nvPr/>
        </p:nvPicPr>
        <p:blipFill rotWithShape="1">
          <a:blip r:embed="rId11">
            <a:alphaModFix/>
          </a:blip>
          <a:srcRect b="20905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56d88f51d8_0_3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2" name="Google Shape;752;g256d88f51d8_0_3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3" name="Google Shape;753;g256d88f51d8_0_3299"/>
          <p:cNvGrpSpPr/>
          <p:nvPr/>
        </p:nvGrpSpPr>
        <p:grpSpPr>
          <a:xfrm>
            <a:off x="7699447" y="2681332"/>
            <a:ext cx="1444436" cy="2506204"/>
            <a:chOff x="6181050" y="78666"/>
            <a:chExt cx="2962945" cy="5140933"/>
          </a:xfrm>
        </p:grpSpPr>
        <p:sp>
          <p:nvSpPr>
            <p:cNvPr id="754" name="Google Shape;754;g256d88f51d8_0_3299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56d88f51d8_0_3299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56d88f51d8_0_3299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56d88f51d8_0_3299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56d88f51d8_0_3299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56d88f51d8_0_3299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56d88f51d8_0_3299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56d88f51d8_0_3299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56d88f51d8_0_3299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56d88f51d8_0_3299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56d88f51d8_0_3299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56d88f51d8_0_3299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56d88f51d8_0_3299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56d88f51d8_0_3299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56d88f51d8_0_3299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56d88f51d8_0_3299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56d88f51d8_0_3299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56d88f51d8_0_3299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56d88f51d8_0_3299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56d88f51d8_0_3299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56d88f51d8_0_3299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56d88f51d8_0_3299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56d88f51d8_0_3299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56d88f51d8_0_3299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56d88f51d8_0_3299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56d88f51d8_0_3299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56d88f51d8_0_3299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56d88f51d8_0_3299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56d88f51d8_0_3299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56d88f51d8_0_3299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56d88f51d8_0_3299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56d88f51d8_0_3299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56d88f51d8_0_3299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56d88f51d8_0_3299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">
  <p:cSld name="SECTION_TITLE_AND_DESCRIPTION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g256d88f51d8_0_3382"/>
          <p:cNvGrpSpPr/>
          <p:nvPr/>
        </p:nvGrpSpPr>
        <p:grpSpPr>
          <a:xfrm flipH="1">
            <a:off x="133" y="2651090"/>
            <a:ext cx="1436436" cy="2492324"/>
            <a:chOff x="6181050" y="78666"/>
            <a:chExt cx="2962945" cy="5140933"/>
          </a:xfrm>
        </p:grpSpPr>
        <p:sp>
          <p:nvSpPr>
            <p:cNvPr id="790" name="Google Shape;790;g256d88f51d8_0_3382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56d88f51d8_0_3382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56d88f51d8_0_3382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56d88f51d8_0_3382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56d88f51d8_0_3382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256d88f51d8_0_3382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256d88f51d8_0_3382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256d88f51d8_0_3382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256d88f51d8_0_3382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256d88f51d8_0_3382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256d88f51d8_0_3382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256d88f51d8_0_3382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256d88f51d8_0_3382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56d88f51d8_0_3382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56d88f51d8_0_3382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56d88f51d8_0_3382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56d88f51d8_0_3382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56d88f51d8_0_3382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256d88f51d8_0_3382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56d88f51d8_0_3382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56d88f51d8_0_3382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56d88f51d8_0_3382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56d88f51d8_0_3382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56d88f51d8_0_3382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56d88f51d8_0_3382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56d88f51d8_0_3382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56d88f51d8_0_3382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56d88f51d8_0_3382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256d88f51d8_0_3382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256d88f51d8_0_3382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56d88f51d8_0_3382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56d88f51d8_0_3382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56d88f51d8_0_3382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56d88f51d8_0_3382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g256d88f51d8_0_33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5" name="Google Shape;825;g256d88f51d8_0_338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6" name="Google Shape;826;g256d88f51d8_0_33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7" name="Google Shape;827;g256d88f51d8_0_3382"/>
          <p:cNvGrpSpPr/>
          <p:nvPr/>
        </p:nvGrpSpPr>
        <p:grpSpPr>
          <a:xfrm flipH="1" rot="10800000">
            <a:off x="7707558" y="4"/>
            <a:ext cx="1436436" cy="2492324"/>
            <a:chOff x="6181050" y="78666"/>
            <a:chExt cx="2962945" cy="5140933"/>
          </a:xfrm>
        </p:grpSpPr>
        <p:sp>
          <p:nvSpPr>
            <p:cNvPr id="828" name="Google Shape;828;g256d88f51d8_0_3382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56d88f51d8_0_3382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56d88f51d8_0_3382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256d88f51d8_0_3382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256d88f51d8_0_3382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56d88f51d8_0_3382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56d88f51d8_0_3382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56d88f51d8_0_3382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56d88f51d8_0_3382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56d88f51d8_0_3382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56d88f51d8_0_3382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256d88f51d8_0_3382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256d88f51d8_0_3382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823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256d88f51d8_0_3382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256d88f51d8_0_3382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256d88f51d8_0_3382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256d88f51d8_0_3382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256d88f51d8_0_3382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56d88f51d8_0_3382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56d88f51d8_0_3382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256d88f51d8_0_3382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256d88f51d8_0_3382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256d88f51d8_0_3382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256d88f51d8_0_3382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256d88f51d8_0_3382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256d88f51d8_0_3382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256d88f51d8_0_3382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256d88f51d8_0_3382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256d88f51d8_0_3382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256d88f51d8_0_3382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256d88f51d8_0_3382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256d88f51d8_0_3382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256d88f51d8_0_3382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256d88f51d8_0_3382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TWO_COLUMNS_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56d88f51d8_0_3456"/>
          <p:cNvSpPr txBox="1"/>
          <p:nvPr>
            <p:ph type="title"/>
          </p:nvPr>
        </p:nvSpPr>
        <p:spPr>
          <a:xfrm>
            <a:off x="6652375" y="426100"/>
            <a:ext cx="22362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4" name="Google Shape;864;g256d88f51d8_0_3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g256d88f51d8_0_3456"/>
          <p:cNvSpPr txBox="1"/>
          <p:nvPr>
            <p:ph idx="1" type="subTitle"/>
          </p:nvPr>
        </p:nvSpPr>
        <p:spPr>
          <a:xfrm>
            <a:off x="6983575" y="3227850"/>
            <a:ext cx="19050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56d88f51d8_0_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56d88f51d8_0_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56d88f51d8_0_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56d88f51d8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56d88f51d8_0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56d88f51d8_0_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56d88f51d8_0_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56d88f51d8_0_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56d88f51d8_0_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56d88f51d8_0_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56d88f51d8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56d88f51d8_0_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256d88f51d8_0_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56d88f51d8_0_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56d88f51d8_0_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56d88f51d8_0_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6d88f51d8_0_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56d88f51d8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56d88f51d8_0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56d88f51d8_0_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56d88f51d8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6d88f51d8_0_26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b="1" i="0" sz="3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" name="Google Shape;52;g256d88f51d8_0_26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●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○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■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●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○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■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●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Medium"/>
              <a:buChar char="○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ora Medium"/>
              <a:buChar char="■"/>
              <a:defRPr b="0" i="0" sz="14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/>
        </p:txBody>
      </p:sp>
      <p:sp>
        <p:nvSpPr>
          <p:cNvPr id="53" name="Google Shape;53;g256d88f51d8_0_26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g256d88f51d8_0_2644"/>
          <p:cNvSpPr txBox="1"/>
          <p:nvPr/>
        </p:nvSpPr>
        <p:spPr>
          <a:xfrm rot="5400000">
            <a:off x="-509475" y="47630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9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www.mygreatname.com/how-dns-works/e-04-how-dns-works.htm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eesqK59rhGA" TargetMode="External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http.cat/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http.cat/20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Iron_Man" TargetMode="External"/><Relationship Id="rId5" Type="http://schemas.openxmlformats.org/officeDocument/2006/relationships/hyperlink" Target="https://en.wikipedia.org/wiki/Iron_Ma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hyperlink" Target="https://html-css-js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hyperlink" Target="https://html-css-j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hyperlink" Target="https://html-css-js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hyperlink" Target="https://www.pslc.ws/macrog/quiknote/html/structure/structure.ht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hyperlink" Target="https://tutorial.techaltum.com/htmlTag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hyperlink" Target="https://tutorial.techaltum.com/htmlTag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shorts/cdHtObv-Su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shorts/cdHtObv-Sus" TargetMode="External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shorts/cdHtObv-Su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x3c1ih2NJEg" TargetMode="External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hyperlink" Target="https://www.mygreatname.com/how-dns-works/e-04-how-dns-works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hyperlink" Target="https://www.mygreatname.com/how-dns-works/e-04-how-dns-works.ht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hyperlink" Target="https://www.mygreatname.com/how-dns-works/e-04-how-dns-works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</a:t>
            </a:r>
            <a:endParaRPr b="0" i="0" sz="18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Part-Time Bootcamp</a:t>
            </a:r>
            <a:endParaRPr b="0" i="0" sz="18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71" name="Google Shape;871;p1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Day 16</a:t>
            </a:r>
            <a:endParaRPr b="0" i="0" sz="1400" u="none" cap="none" strike="noStrike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72" name="Google Shape;8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g27f760290d5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g27f760290d5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27f760290d5_0_83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How do we find websites?</a:t>
            </a:r>
            <a:endParaRPr sz="3900"/>
          </a:p>
        </p:txBody>
      </p:sp>
      <p:sp>
        <p:nvSpPr>
          <p:cNvPr id="965" name="Google Shape;965;g27f760290d5_0_83"/>
          <p:cNvSpPr txBox="1"/>
          <p:nvPr/>
        </p:nvSpPr>
        <p:spPr>
          <a:xfrm>
            <a:off x="1141500" y="4707700"/>
            <a:ext cx="80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 cuter remake of the chart on this website: </a:t>
            </a:r>
            <a:r>
              <a:rPr lang="en" sz="10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4"/>
              </a:rPr>
              <a:t>https://www.mygreatname.com/how-dns-works/e-04-how-dns-works.htm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966" name="Google Shape;966;g27f760290d5_0_83"/>
          <p:cNvPicPr preferRelativeResize="0"/>
          <p:nvPr/>
        </p:nvPicPr>
        <p:blipFill rotWithShape="1">
          <a:blip r:embed="rId5">
            <a:alphaModFix/>
          </a:blip>
          <a:srcRect b="0" l="0" r="17817" t="0"/>
          <a:stretch/>
        </p:blipFill>
        <p:spPr>
          <a:xfrm>
            <a:off x="314325" y="1502613"/>
            <a:ext cx="2975350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27f760290d5_0_83"/>
          <p:cNvSpPr txBox="1"/>
          <p:nvPr/>
        </p:nvSpPr>
        <p:spPr>
          <a:xfrm>
            <a:off x="896750" y="4114824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ISP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68" name="Google Shape;968;g27f760290d5_0_83"/>
          <p:cNvSpPr/>
          <p:nvPr/>
        </p:nvSpPr>
        <p:spPr>
          <a:xfrm>
            <a:off x="2574225" y="950250"/>
            <a:ext cx="1960200" cy="1339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Check this out: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8.8.8.8!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69" name="Google Shape;969;g27f760290d5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425" y="1612187"/>
            <a:ext cx="2022449" cy="2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27f760290d5_0_83"/>
          <p:cNvSpPr txBox="1"/>
          <p:nvPr/>
        </p:nvSpPr>
        <p:spPr>
          <a:xfrm>
            <a:off x="6793388" y="3983538"/>
            <a:ext cx="181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Your computer 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 laptop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1" name="Google Shape;971;g27f760290d5_0_83"/>
          <p:cNvSpPr/>
          <p:nvPr/>
        </p:nvSpPr>
        <p:spPr>
          <a:xfrm>
            <a:off x="4793825" y="1663288"/>
            <a:ext cx="1893600" cy="1067400"/>
          </a:xfrm>
          <a:prstGeom prst="cloudCallout">
            <a:avLst>
              <a:gd fmla="val 50196" name="adj1"/>
              <a:gd fmla="val 564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FB3C1"/>
                </a:solidFill>
                <a:latin typeface="Lora"/>
                <a:ea typeface="Lora"/>
                <a:cs typeface="Lora"/>
                <a:sym typeface="Lora"/>
              </a:rPr>
              <a:t>Woah! I can search for more stuff?</a:t>
            </a:r>
            <a:endParaRPr b="1">
              <a:solidFill>
                <a:srgbClr val="AFB3C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2" name="Google Shape;972;g27f760290d5_0_83"/>
          <p:cNvSpPr/>
          <p:nvPr/>
        </p:nvSpPr>
        <p:spPr>
          <a:xfrm>
            <a:off x="2707250" y="2730688"/>
            <a:ext cx="1893600" cy="943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FB3C1"/>
                </a:solidFill>
                <a:latin typeface="Lora"/>
                <a:ea typeface="Lora"/>
                <a:cs typeface="Lora"/>
                <a:sym typeface="Lora"/>
              </a:rPr>
              <a:t>Umm. Yeah.</a:t>
            </a:r>
            <a:endParaRPr b="1">
              <a:solidFill>
                <a:srgbClr val="AFB3C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g27f760290d5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g27f760290d5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27f760290d5_0_126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 we browse websites?</a:t>
            </a:r>
            <a:endParaRPr sz="3900"/>
          </a:p>
        </p:txBody>
      </p:sp>
      <p:pic>
        <p:nvPicPr>
          <p:cNvPr descr="In this video I talk about the HTTP and how it works on the web, I explain the request response cycle and how http messages make that possible.I also talk about the http message, the start line, headers and body. &#10;I hope you find this video useful! ^^&#10;&#10;REST demystified video:&#10;https://youtu.be/FOZtRzY5x8E&#10;&#10;Software and Web Application Architecture demystified:&#10;https://youtu.be/lTkL1oIMiaU&#10;&#10;Follow me on my new WebDev Cave Facebook page:&#10;https://www.facebook.com/webdevcave/" id="980" name="Google Shape;980;g27f760290d5_0_126" title="The Http and the Web | Http Explained | Request-Response Cycl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675" y="1115125"/>
            <a:ext cx="6692200" cy="37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g27f760290d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27f760290d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27f760290d5_0_150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The status cats</a:t>
            </a:r>
            <a:endParaRPr sz="3900"/>
          </a:p>
        </p:txBody>
      </p:sp>
      <p:pic>
        <p:nvPicPr>
          <p:cNvPr id="988" name="Google Shape;988;g27f760290d5_0_15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480" l="0" r="0" t="0"/>
          <a:stretch/>
        </p:blipFill>
        <p:spPr>
          <a:xfrm>
            <a:off x="2128925" y="1071350"/>
            <a:ext cx="4886150" cy="36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27f760290d5_0_150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6"/>
              </a:rPr>
              <a:t>https://http.cat/200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g27f760290d5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27f760290d5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7f760290d5_0_185"/>
          <p:cNvSpPr txBox="1"/>
          <p:nvPr>
            <p:ph type="title"/>
          </p:nvPr>
        </p:nvSpPr>
        <p:spPr>
          <a:xfrm>
            <a:off x="411188" y="1132650"/>
            <a:ext cx="8321700" cy="28782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are websites made of?</a:t>
            </a:r>
            <a:endParaRPr/>
          </a:p>
        </p:txBody>
      </p:sp>
      <p:sp>
        <p:nvSpPr>
          <p:cNvPr id="997" name="Google Shape;997;g27f760290d5_0_185">
            <a:hlinkClick r:id="rId4"/>
          </p:cNvPr>
          <p:cNvSpPr/>
          <p:nvPr/>
        </p:nvSpPr>
        <p:spPr>
          <a:xfrm>
            <a:off x="5283375" y="4289575"/>
            <a:ext cx="574200" cy="4995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27f760290d5_0_185">
            <a:hlinkClick r:id="rId5"/>
          </p:cNvPr>
          <p:cNvSpPr txBox="1"/>
          <p:nvPr/>
        </p:nvSpPr>
        <p:spPr>
          <a:xfrm>
            <a:off x="5795175" y="4331575"/>
            <a:ext cx="222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Developer tools time</a:t>
            </a: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!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g27f760290d5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27f760290d5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27f760290d5_0_178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What are websites made of?</a:t>
            </a:r>
            <a:endParaRPr sz="3900"/>
          </a:p>
        </p:txBody>
      </p:sp>
      <p:pic>
        <p:nvPicPr>
          <p:cNvPr id="1006" name="Google Shape;1006;g27f760290d5_0_178"/>
          <p:cNvPicPr preferRelativeResize="0"/>
          <p:nvPr/>
        </p:nvPicPr>
        <p:blipFill rotWithShape="1">
          <a:blip r:embed="rId4">
            <a:alphaModFix/>
          </a:blip>
          <a:srcRect b="2950" l="3895" r="3142" t="7097"/>
          <a:stretch/>
        </p:blipFill>
        <p:spPr>
          <a:xfrm>
            <a:off x="1458400" y="1040988"/>
            <a:ext cx="6227211" cy="35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27f760290d5_0_178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https://html-css-js.com/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g28052c48cb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g28052c48cb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g28052c48cbe_0_65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What are websites made of?</a:t>
            </a:r>
            <a:endParaRPr sz="3900"/>
          </a:p>
        </p:txBody>
      </p:sp>
      <p:pic>
        <p:nvPicPr>
          <p:cNvPr id="1015" name="Google Shape;1015;g28052c48cbe_0_65"/>
          <p:cNvPicPr preferRelativeResize="0"/>
          <p:nvPr/>
        </p:nvPicPr>
        <p:blipFill rotWithShape="1">
          <a:blip r:embed="rId4">
            <a:alphaModFix amt="54000"/>
          </a:blip>
          <a:srcRect b="2950" l="3895" r="3142" t="7097"/>
          <a:stretch/>
        </p:blipFill>
        <p:spPr>
          <a:xfrm>
            <a:off x="1458400" y="1040988"/>
            <a:ext cx="6227211" cy="35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8052c48cbe_0_65"/>
          <p:cNvPicPr preferRelativeResize="0"/>
          <p:nvPr/>
        </p:nvPicPr>
        <p:blipFill rotWithShape="1">
          <a:blip r:embed="rId4">
            <a:alphaModFix/>
          </a:blip>
          <a:srcRect b="2950" l="3894" r="73118" t="7097"/>
          <a:stretch/>
        </p:blipFill>
        <p:spPr>
          <a:xfrm>
            <a:off x="1458400" y="1041000"/>
            <a:ext cx="1539825" cy="35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28052c48cbe_0_65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https://html-css-js.com/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g28052c48cbe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28052c48cbe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8052c48cbe_0_86"/>
          <p:cNvSpPr txBox="1"/>
          <p:nvPr>
            <p:ph type="title"/>
          </p:nvPr>
        </p:nvSpPr>
        <p:spPr>
          <a:xfrm>
            <a:off x="3230850" y="2196000"/>
            <a:ext cx="5720700" cy="993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HTML work?</a:t>
            </a:r>
            <a:endParaRPr sz="3900"/>
          </a:p>
        </p:txBody>
      </p:sp>
      <p:pic>
        <p:nvPicPr>
          <p:cNvPr id="1025" name="Google Shape;1025;g28052c48cbe_0_86"/>
          <p:cNvPicPr preferRelativeResize="0"/>
          <p:nvPr/>
        </p:nvPicPr>
        <p:blipFill rotWithShape="1">
          <a:blip r:embed="rId4">
            <a:alphaModFix/>
          </a:blip>
          <a:srcRect b="2950" l="3894" r="73118" t="7097"/>
          <a:stretch/>
        </p:blipFill>
        <p:spPr>
          <a:xfrm>
            <a:off x="1458400" y="1041000"/>
            <a:ext cx="1539825" cy="35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28052c48cbe_0_86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https://html-css-js.com/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g28052c48cbe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28052c48cbe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28052c48cbe_0_32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HTML work?</a:t>
            </a:r>
            <a:endParaRPr sz="3900"/>
          </a:p>
        </p:txBody>
      </p:sp>
      <p:pic>
        <p:nvPicPr>
          <p:cNvPr id="1034" name="Google Shape;1034;g28052c48cbe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325" y="1128650"/>
            <a:ext cx="6008774" cy="34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8052c48cbe_0_32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https://www.pslc.ws/macrog/quiknote/html/structure/structure.htm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g28052c48cbe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g28052c48cbe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28052c48cbe_0_42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HTML work?</a:t>
            </a:r>
            <a:endParaRPr sz="3900"/>
          </a:p>
        </p:txBody>
      </p:sp>
      <p:pic>
        <p:nvPicPr>
          <p:cNvPr id="1043" name="Google Shape;1043;g28052c48cb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975" y="1425975"/>
            <a:ext cx="47720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28052c48cbe_0_42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https://tutorial.techaltum.com/htmlTags.html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g28052c48cbe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28052c48cbe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28052c48cbe_0_78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HTML work?</a:t>
            </a:r>
            <a:endParaRPr sz="3900"/>
          </a:p>
        </p:txBody>
      </p:sp>
      <p:pic>
        <p:nvPicPr>
          <p:cNvPr id="1052" name="Google Shape;1052;g28052c48cbe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975" y="1425975"/>
            <a:ext cx="47720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8052c48cbe_0_78"/>
          <p:cNvSpPr txBox="1"/>
          <p:nvPr/>
        </p:nvSpPr>
        <p:spPr>
          <a:xfrm>
            <a:off x="1141500" y="4707700"/>
            <a:ext cx="70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5"/>
              </a:rPr>
              <a:t>https://tutorial.techaltum.com/htmlTags.html</a:t>
            </a:r>
            <a:endParaRPr sz="9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g27548372434_0_1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7548372434_0_1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27548372434_0_1741">
            <a:hlinkClick r:id="rId4"/>
          </p:cNvPr>
          <p:cNvSpPr txBox="1"/>
          <p:nvPr>
            <p:ph type="title"/>
          </p:nvPr>
        </p:nvSpPr>
        <p:spPr>
          <a:xfrm>
            <a:off x="411188" y="1132650"/>
            <a:ext cx="8321700" cy="28782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Do you believe in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free will or destiny?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g27f760290d5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7f760290d5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27f760290d5_0_161"/>
          <p:cNvSpPr txBox="1"/>
          <p:nvPr>
            <p:ph type="title"/>
          </p:nvPr>
        </p:nvSpPr>
        <p:spPr>
          <a:xfrm>
            <a:off x="411188" y="1132650"/>
            <a:ext cx="8321700" cy="28782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How do we get stuff from the internet?</a:t>
            </a:r>
            <a:endParaRPr/>
          </a:p>
        </p:txBody>
      </p:sp>
      <p:sp>
        <p:nvSpPr>
          <p:cNvPr id="1061" name="Google Shape;1061;g27f760290d5_0_161"/>
          <p:cNvSpPr/>
          <p:nvPr/>
        </p:nvSpPr>
        <p:spPr>
          <a:xfrm>
            <a:off x="5533025" y="4247575"/>
            <a:ext cx="574200" cy="4995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27f760290d5_0_161"/>
          <p:cNvSpPr txBox="1"/>
          <p:nvPr/>
        </p:nvSpPr>
        <p:spPr>
          <a:xfrm>
            <a:off x="5982375" y="4289574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Notebook time!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7f760290d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7f760290d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27f760290d5_0_0">
            <a:hlinkClick r:id="rId4"/>
          </p:cNvPr>
          <p:cNvSpPr txBox="1"/>
          <p:nvPr>
            <p:ph type="title"/>
          </p:nvPr>
        </p:nvSpPr>
        <p:spPr>
          <a:xfrm>
            <a:off x="655013" y="627225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What is the internet?</a:t>
            </a:r>
            <a:endParaRPr sz="3900"/>
          </a:p>
        </p:txBody>
      </p:sp>
      <p:pic>
        <p:nvPicPr>
          <p:cNvPr id="889" name="Google Shape;889;g27f760290d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950" y="1338675"/>
            <a:ext cx="6038149" cy="34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g27f760290d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27f760290d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27f760290d5_0_11">
            <a:hlinkClick r:id="rId4"/>
          </p:cNvPr>
          <p:cNvSpPr txBox="1"/>
          <p:nvPr>
            <p:ph type="title"/>
          </p:nvPr>
        </p:nvSpPr>
        <p:spPr>
          <a:xfrm>
            <a:off x="411188" y="1132650"/>
            <a:ext cx="8321700" cy="28782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000"/>
              <a:t>Basically a bunch of computers connected by optical fibres &amp; electromagnetic waves.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27f760290d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27f760290d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7f760290d5_0_17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it work?</a:t>
            </a:r>
            <a:endParaRPr sz="3900"/>
          </a:p>
        </p:txBody>
      </p:sp>
      <p:pic>
        <p:nvPicPr>
          <p:cNvPr descr="How does the Internet work? The video you are watching now traveled thousands of miles from a Google data center to reach you. Let’s learn how the Internet works by getting to understand the details of this data’s incredible journey.&#10;&#10;Be a Lesics team member : https://www.patreon.com/Lesics&#10;instagram : https://www.instagram.com/sabinsmathew/&#10;Twitter : https://twitter.com/sabinsmathew&#10;Telegram : https://t.me/sabinmathew&#10;&#10;Voice over artist : https://www.fiverr.com/voiceonthemove" id="904" name="Google Shape;904;g27f760290d5_0_17" title="How does the INTERNET work? | ICT #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617" y="1229925"/>
            <a:ext cx="6496770" cy="3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g27f760290d5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27f760290d5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27f760290d5_0_110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/>
              <a:t>How does it work?</a:t>
            </a:r>
            <a:endParaRPr sz="3900"/>
          </a:p>
        </p:txBody>
      </p:sp>
      <p:sp>
        <p:nvSpPr>
          <p:cNvPr id="912" name="Google Shape;912;g27f760290d5_0_110"/>
          <p:cNvSpPr txBox="1"/>
          <p:nvPr/>
        </p:nvSpPr>
        <p:spPr>
          <a:xfrm>
            <a:off x="926325" y="1443175"/>
            <a:ext cx="7166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AutoNum type="arabicPeriod"/>
            </a:pPr>
            <a:r>
              <a:rPr lang="en"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How do we find websites?</a:t>
            </a:r>
            <a:br>
              <a:rPr lang="en"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endParaRPr sz="3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AutoNum type="arabicPeriod"/>
            </a:pPr>
            <a:r>
              <a:rPr lang="en"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How do we browse websites?</a:t>
            </a:r>
            <a:br>
              <a:rPr lang="en"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endParaRPr sz="3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AutoNum type="arabicPeriod"/>
            </a:pPr>
            <a:r>
              <a:rPr lang="en"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What are websites made of?</a:t>
            </a:r>
            <a:endParaRPr sz="3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27f760290d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7f760290d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7f760290d5_0_32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>
                <a:solidFill>
                  <a:schemeClr val="dk1"/>
                </a:solidFill>
              </a:rPr>
              <a:t>How do we find websites?</a:t>
            </a:r>
            <a:endParaRPr sz="3900"/>
          </a:p>
        </p:txBody>
      </p:sp>
      <p:pic>
        <p:nvPicPr>
          <p:cNvPr id="920" name="Google Shape;920;g27f760290d5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1600977"/>
            <a:ext cx="1872924" cy="212412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g27f760290d5_0_32"/>
          <p:cNvSpPr txBox="1"/>
          <p:nvPr/>
        </p:nvSpPr>
        <p:spPr>
          <a:xfrm>
            <a:off x="345525" y="3839550"/>
            <a:ext cx="181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Your computer 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 laptop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2" name="Google Shape;922;g27f760290d5_0_32"/>
          <p:cNvSpPr/>
          <p:nvPr/>
        </p:nvSpPr>
        <p:spPr>
          <a:xfrm>
            <a:off x="1438175" y="1167500"/>
            <a:ext cx="2172300" cy="884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How can I get to google.com?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23" name="Google Shape;923;g27f760290d5_0_32"/>
          <p:cNvPicPr preferRelativeResize="0"/>
          <p:nvPr/>
        </p:nvPicPr>
        <p:blipFill rotWithShape="1">
          <a:blip r:embed="rId5">
            <a:alphaModFix/>
          </a:blip>
          <a:srcRect b="0" l="0" r="17817" t="0"/>
          <a:stretch/>
        </p:blipFill>
        <p:spPr>
          <a:xfrm>
            <a:off x="4222775" y="1443313"/>
            <a:ext cx="2975350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27f760290d5_0_32"/>
          <p:cNvSpPr txBox="1"/>
          <p:nvPr/>
        </p:nvSpPr>
        <p:spPr>
          <a:xfrm>
            <a:off x="4880113" y="3942538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ISP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5" name="Google Shape;925;g27f760290d5_0_32"/>
          <p:cNvSpPr/>
          <p:nvPr/>
        </p:nvSpPr>
        <p:spPr>
          <a:xfrm>
            <a:off x="2300125" y="2135425"/>
            <a:ext cx="2172300" cy="1030200"/>
          </a:xfrm>
          <a:prstGeom prst="cloudCallout">
            <a:avLst>
              <a:gd fmla="val 50196" name="adj1"/>
              <a:gd fmla="val 564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I’m not sure…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Let me ask the Root DNS!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6" name="Google Shape;926;g27f760290d5_0_32"/>
          <p:cNvSpPr txBox="1"/>
          <p:nvPr/>
        </p:nvSpPr>
        <p:spPr>
          <a:xfrm>
            <a:off x="7312250" y="1588525"/>
            <a:ext cx="165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 server is just 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computer that serves other computers</a:t>
            </a: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or devices. Your computer can be a server too but not for many other devices.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927" name="Google Shape;927;g27f760290d5_0_32"/>
          <p:cNvSpPr txBox="1"/>
          <p:nvPr/>
        </p:nvSpPr>
        <p:spPr>
          <a:xfrm>
            <a:off x="1141500" y="4707700"/>
            <a:ext cx="80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 cuter remake of the chart on this website: </a:t>
            </a:r>
            <a:r>
              <a:rPr lang="en" sz="10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6"/>
              </a:rPr>
              <a:t>https://www.mygreatname.com/how-dns-works/e-04-how-dns-works.htm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g27f760290d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7f760290d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27f760290d5_0_49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900">
                <a:solidFill>
                  <a:schemeClr val="dk1"/>
                </a:solidFill>
              </a:rPr>
              <a:t>How do we find websites?</a:t>
            </a:r>
            <a:endParaRPr sz="3900"/>
          </a:p>
        </p:txBody>
      </p:sp>
      <p:pic>
        <p:nvPicPr>
          <p:cNvPr id="935" name="Google Shape;935;g27f760290d5_0_49"/>
          <p:cNvPicPr preferRelativeResize="0"/>
          <p:nvPr/>
        </p:nvPicPr>
        <p:blipFill rotWithShape="1">
          <a:blip r:embed="rId4">
            <a:alphaModFix/>
          </a:blip>
          <a:srcRect b="0" l="0" r="17817" t="0"/>
          <a:stretch/>
        </p:blipFill>
        <p:spPr>
          <a:xfrm>
            <a:off x="314325" y="1502613"/>
            <a:ext cx="2975350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27f760290d5_0_49"/>
          <p:cNvSpPr txBox="1"/>
          <p:nvPr/>
        </p:nvSpPr>
        <p:spPr>
          <a:xfrm>
            <a:off x="896750" y="4114824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ISP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7" name="Google Shape;937;g27f760290d5_0_49"/>
          <p:cNvSpPr/>
          <p:nvPr/>
        </p:nvSpPr>
        <p:spPr>
          <a:xfrm>
            <a:off x="2574225" y="1177025"/>
            <a:ext cx="1960200" cy="111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Where is google.com?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38" name="Google Shape;938;g27f760290d5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613" y="1734466"/>
            <a:ext cx="3237576" cy="218901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7f760290d5_0_49"/>
          <p:cNvSpPr txBox="1"/>
          <p:nvPr/>
        </p:nvSpPr>
        <p:spPr>
          <a:xfrm>
            <a:off x="6288150" y="4015474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DNS Root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0" name="Google Shape;940;g27f760290d5_0_49"/>
          <p:cNvSpPr/>
          <p:nvPr/>
        </p:nvSpPr>
        <p:spPr>
          <a:xfrm>
            <a:off x="3656200" y="2159075"/>
            <a:ext cx="2109900" cy="1339800"/>
          </a:xfrm>
          <a:prstGeom prst="cloudCallout">
            <a:avLst>
              <a:gd fmla="val 50196" name="adj1"/>
              <a:gd fmla="val 564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Oh, The google.com DNS server has it.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1" name="Google Shape;941;g27f760290d5_0_49"/>
          <p:cNvSpPr txBox="1"/>
          <p:nvPr/>
        </p:nvSpPr>
        <p:spPr>
          <a:xfrm>
            <a:off x="1141500" y="4707700"/>
            <a:ext cx="80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 cuter remake of the chart on this website: </a:t>
            </a:r>
            <a:r>
              <a:rPr lang="en" sz="10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6"/>
              </a:rPr>
              <a:t>https://www.mygreatname.com/how-dns-works/e-04-how-dns-works.htm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g27f760290d5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27f760290d5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167488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27f760290d5_0_67"/>
          <p:cNvSpPr txBox="1"/>
          <p:nvPr>
            <p:ph type="title"/>
          </p:nvPr>
        </p:nvSpPr>
        <p:spPr>
          <a:xfrm>
            <a:off x="614988" y="377550"/>
            <a:ext cx="7914000" cy="5727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How do we find websites?</a:t>
            </a:r>
            <a:endParaRPr sz="3900"/>
          </a:p>
        </p:txBody>
      </p:sp>
      <p:pic>
        <p:nvPicPr>
          <p:cNvPr id="949" name="Google Shape;949;g27f760290d5_0_67"/>
          <p:cNvPicPr preferRelativeResize="0"/>
          <p:nvPr/>
        </p:nvPicPr>
        <p:blipFill rotWithShape="1">
          <a:blip r:embed="rId4">
            <a:alphaModFix/>
          </a:blip>
          <a:srcRect b="0" l="0" r="17817" t="0"/>
          <a:stretch/>
        </p:blipFill>
        <p:spPr>
          <a:xfrm>
            <a:off x="314325" y="1502613"/>
            <a:ext cx="2975350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27f760290d5_0_67"/>
          <p:cNvSpPr txBox="1"/>
          <p:nvPr/>
        </p:nvSpPr>
        <p:spPr>
          <a:xfrm>
            <a:off x="896750" y="4114824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ISP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1" name="Google Shape;951;g27f760290d5_0_67"/>
          <p:cNvSpPr/>
          <p:nvPr/>
        </p:nvSpPr>
        <p:spPr>
          <a:xfrm>
            <a:off x="2561725" y="1046075"/>
            <a:ext cx="1947600" cy="111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Google.com DNS server, where is google.com?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52" name="Google Shape;952;g27f760290d5_0_67"/>
          <p:cNvPicPr preferRelativeResize="0"/>
          <p:nvPr/>
        </p:nvPicPr>
        <p:blipFill rotWithShape="1">
          <a:blip r:embed="rId5">
            <a:alphaModFix/>
          </a:blip>
          <a:srcRect b="0" l="9380" r="9193" t="0"/>
          <a:stretch/>
        </p:blipFill>
        <p:spPr>
          <a:xfrm>
            <a:off x="5595425" y="1772550"/>
            <a:ext cx="3195949" cy="21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27f760290d5_0_67"/>
          <p:cNvSpPr txBox="1"/>
          <p:nvPr/>
        </p:nvSpPr>
        <p:spPr>
          <a:xfrm>
            <a:off x="6019900" y="4015475"/>
            <a:ext cx="237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Google.com DNS Server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4" name="Google Shape;954;g27f760290d5_0_67"/>
          <p:cNvSpPr/>
          <p:nvPr/>
        </p:nvSpPr>
        <p:spPr>
          <a:xfrm>
            <a:off x="3872600" y="1925688"/>
            <a:ext cx="1893600" cy="1067400"/>
          </a:xfrm>
          <a:prstGeom prst="cloudCallout">
            <a:avLst>
              <a:gd fmla="val 50196" name="adj1"/>
              <a:gd fmla="val 564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8.8.8.8 and 8.8.4.4.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5" name="Google Shape;955;g27f760290d5_0_67"/>
          <p:cNvSpPr/>
          <p:nvPr/>
        </p:nvSpPr>
        <p:spPr>
          <a:xfrm>
            <a:off x="2649100" y="2818325"/>
            <a:ext cx="1460700" cy="762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FB3C1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b="1">
              <a:solidFill>
                <a:srgbClr val="AFB3C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6" name="Google Shape;956;g27f760290d5_0_67"/>
          <p:cNvSpPr/>
          <p:nvPr/>
        </p:nvSpPr>
        <p:spPr>
          <a:xfrm>
            <a:off x="4118300" y="3147038"/>
            <a:ext cx="1647900" cy="572700"/>
          </a:xfrm>
          <a:prstGeom prst="cloudCallout">
            <a:avLst>
              <a:gd fmla="val 50196" name="adj1"/>
              <a:gd fmla="val 564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FB3C1"/>
                </a:solidFill>
                <a:latin typeface="Lora"/>
                <a:ea typeface="Lora"/>
                <a:cs typeface="Lora"/>
                <a:sym typeface="Lora"/>
              </a:rPr>
              <a:t>Whatever</a:t>
            </a:r>
            <a:r>
              <a:rPr b="1" lang="en">
                <a:solidFill>
                  <a:srgbClr val="AFB3C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>
              <a:solidFill>
                <a:srgbClr val="AFB3C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7" name="Google Shape;957;g27f760290d5_0_67"/>
          <p:cNvSpPr txBox="1"/>
          <p:nvPr/>
        </p:nvSpPr>
        <p:spPr>
          <a:xfrm>
            <a:off x="1141500" y="4707700"/>
            <a:ext cx="80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 cuter remake of the chart on this website: </a:t>
            </a:r>
            <a:r>
              <a:rPr lang="en" sz="10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6"/>
              </a:rPr>
              <a:t>https://www.mygreatname.com/how-dns-works/e-04-how-dns-works.htm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EEEEEE"/>
      </a:lt2>
      <a:accent1>
        <a:srgbClr val="61C361"/>
      </a:accent1>
      <a:accent2>
        <a:srgbClr val="15D5FA"/>
      </a:accent2>
      <a:accent3>
        <a:srgbClr val="001B65"/>
      </a:accent3>
      <a:accent4>
        <a:srgbClr val="262626"/>
      </a:accent4>
      <a:accent5>
        <a:srgbClr val="00FFFF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Sujata</dc:creator>
</cp:coreProperties>
</file>